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78" r:id="rId3"/>
    <p:sldMasterId id="2147483779" r:id="rId4"/>
    <p:sldMasterId id="21474837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7010400" cy="9296400"/>
  <p:embeddedFontLst>
    <p:embeddedFont>
      <p:font typeface="Roboto"/>
      <p:regular r:id="rId23"/>
      <p:bold r:id="rId24"/>
      <p:italic r:id="rId25"/>
      <p:boldItalic r:id="rId26"/>
    </p:embeddedFont>
    <p:embeddedFont>
      <p:font typeface="Asap Condensed SemiBold"/>
      <p:regular r:id="rId27"/>
      <p:bold r:id="rId28"/>
      <p:italic r:id="rId29"/>
      <p:boldItalic r:id="rId30"/>
    </p:embeddedFont>
    <p:embeddedFont>
      <p:font typeface="Oswald"/>
      <p:regular r:id="rId31"/>
      <p:bold r:id="rId32"/>
    </p:embeddedFont>
    <p:embeddedFont>
      <p:font typeface="Asap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AsapCondensedSemiBold-bold.fntdata"/><Relationship Id="rId27" Type="http://schemas.openxmlformats.org/officeDocument/2006/relationships/font" Target="fonts/AsapCondensedSemiBold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AsapCondensed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regular.fntdata"/><Relationship Id="rId30" Type="http://schemas.openxmlformats.org/officeDocument/2006/relationships/font" Target="fonts/AsapCondensedSemiBold-boldItalic.fntdata"/><Relationship Id="rId11" Type="http://schemas.openxmlformats.org/officeDocument/2006/relationships/slide" Target="slides/slide5.xml"/><Relationship Id="rId33" Type="http://schemas.openxmlformats.org/officeDocument/2006/relationships/font" Target="fonts/Asap-regular.fntdata"/><Relationship Id="rId10" Type="http://schemas.openxmlformats.org/officeDocument/2006/relationships/slide" Target="slides/slide4.xml"/><Relationship Id="rId32" Type="http://schemas.openxmlformats.org/officeDocument/2006/relationships/font" Target="fonts/Oswald-bold.fntdata"/><Relationship Id="rId13" Type="http://schemas.openxmlformats.org/officeDocument/2006/relationships/slide" Target="slides/slide7.xml"/><Relationship Id="rId35" Type="http://schemas.openxmlformats.org/officeDocument/2006/relationships/font" Target="fonts/Asap-italic.fntdata"/><Relationship Id="rId12" Type="http://schemas.openxmlformats.org/officeDocument/2006/relationships/slide" Target="slides/slide6.xml"/><Relationship Id="rId34" Type="http://schemas.openxmlformats.org/officeDocument/2006/relationships/font" Target="fonts/Asap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Asap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9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9138" y="1162050"/>
            <a:ext cx="5573712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eccf711572_2_226:notes"/>
          <p:cNvSpPr txBox="1"/>
          <p:nvPr>
            <p:ph idx="1" type="body"/>
          </p:nvPr>
        </p:nvSpPr>
        <p:spPr>
          <a:xfrm>
            <a:off x="701040" y="4473893"/>
            <a:ext cx="5608200" cy="36603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MM</a:t>
            </a:r>
            <a:endParaRPr/>
          </a:p>
        </p:txBody>
      </p:sp>
      <p:sp>
        <p:nvSpPr>
          <p:cNvPr id="763" name="Google Shape;763;geccf711572_2_226:notes"/>
          <p:cNvSpPr/>
          <p:nvPr>
            <p:ph idx="2" type="sldImg"/>
          </p:nvPr>
        </p:nvSpPr>
        <p:spPr>
          <a:xfrm>
            <a:off x="2322195" y="1162050"/>
            <a:ext cx="2365800" cy="313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eccf711572_1_3420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JJG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Promising Credential programs </a:t>
            </a:r>
            <a:r>
              <a:rPr lang="en-US"/>
              <a:t>available</a:t>
            </a:r>
            <a:r>
              <a:rPr lang="en-US"/>
              <a:t> at several Community Colleges </a:t>
            </a:r>
            <a:endParaRPr/>
          </a:p>
        </p:txBody>
      </p:sp>
      <p:sp>
        <p:nvSpPr>
          <p:cNvPr id="885" name="Google Shape;885;geccf711572_1_3420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25f7d863b0_0_563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25f7d863b0_0_563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g125f7d863b0_0_563:notes"/>
          <p:cNvSpPr txBox="1"/>
          <p:nvPr>
            <p:ph idx="12" type="sldNum"/>
          </p:nvPr>
        </p:nvSpPr>
        <p:spPr>
          <a:xfrm>
            <a:off x="3970939" y="8829968"/>
            <a:ext cx="3037800" cy="466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25f7d863b0_0_575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25f7d863b0_0_575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g125f7d863b0_0_575:notes"/>
          <p:cNvSpPr txBox="1"/>
          <p:nvPr>
            <p:ph idx="12" type="sldNum"/>
          </p:nvPr>
        </p:nvSpPr>
        <p:spPr>
          <a:xfrm>
            <a:off x="3970939" y="8829968"/>
            <a:ext cx="3037800" cy="466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eccf711572_1_3428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eccf711572_1_3428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JJG</a:t>
            </a:r>
            <a:endParaRPr/>
          </a:p>
        </p:txBody>
      </p:sp>
      <p:sp>
        <p:nvSpPr>
          <p:cNvPr id="917" name="Google Shape;917;geccf711572_1_3428:notes"/>
          <p:cNvSpPr txBox="1"/>
          <p:nvPr>
            <p:ph idx="12" type="sldNum"/>
          </p:nvPr>
        </p:nvSpPr>
        <p:spPr>
          <a:xfrm>
            <a:off x="3970939" y="8829968"/>
            <a:ext cx="3037800" cy="466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eccf711572_1_3424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JJG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Aligned to ISBE CTE as well</a:t>
            </a:r>
            <a:endParaRPr/>
          </a:p>
        </p:txBody>
      </p:sp>
      <p:sp>
        <p:nvSpPr>
          <p:cNvPr id="923" name="Google Shape;923;geccf711572_1_3424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efe35da91b_0_4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efe35da91b_0_4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JJG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Multiple CC syllabi analyzed and synthesized</a:t>
            </a:r>
            <a:endParaRPr/>
          </a:p>
        </p:txBody>
      </p:sp>
      <p:sp>
        <p:nvSpPr>
          <p:cNvPr id="929" name="Google Shape;929;gefe35da91b_0_4:notes"/>
          <p:cNvSpPr txBox="1"/>
          <p:nvPr>
            <p:ph idx="12" type="sldNum"/>
          </p:nvPr>
        </p:nvSpPr>
        <p:spPr>
          <a:xfrm>
            <a:off x="3970939" y="8829968"/>
            <a:ext cx="3037800" cy="466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10bedaf4d44_0_7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10bedaf4d44_0_7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JJG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Multiple CC syllabi analyzed and synthesized</a:t>
            </a:r>
            <a:endParaRPr/>
          </a:p>
        </p:txBody>
      </p:sp>
      <p:sp>
        <p:nvSpPr>
          <p:cNvPr id="938" name="Google Shape;938;g10bedaf4d44_0_7:notes"/>
          <p:cNvSpPr txBox="1"/>
          <p:nvPr>
            <p:ph idx="12" type="sldNum"/>
          </p:nvPr>
        </p:nvSpPr>
        <p:spPr>
          <a:xfrm>
            <a:off x="3970939" y="8829968"/>
            <a:ext cx="3037800" cy="466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1134936b384_1_0:notes"/>
          <p:cNvSpPr/>
          <p:nvPr>
            <p:ph idx="2" type="sldImg"/>
          </p:nvPr>
        </p:nvSpPr>
        <p:spPr>
          <a:xfrm>
            <a:off x="2322195" y="1162050"/>
            <a:ext cx="2366100" cy="313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g1134936b384_1_0:notes"/>
          <p:cNvSpPr txBox="1"/>
          <p:nvPr>
            <p:ph idx="1" type="body"/>
          </p:nvPr>
        </p:nvSpPr>
        <p:spPr>
          <a:xfrm>
            <a:off x="701040" y="4473893"/>
            <a:ext cx="5608200" cy="3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  <p:sp>
        <p:nvSpPr>
          <p:cNvPr id="771" name="Google Shape;771;g1134936b384_1_0:notes"/>
          <p:cNvSpPr txBox="1"/>
          <p:nvPr>
            <p:ph idx="12" type="sldNum"/>
          </p:nvPr>
        </p:nvSpPr>
        <p:spPr>
          <a:xfrm>
            <a:off x="3970734" y="8829429"/>
            <a:ext cx="3037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25f7d863b0_0_256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125f7d863b0_0_256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g125f7d863b0_0_256:notes"/>
          <p:cNvSpPr txBox="1"/>
          <p:nvPr>
            <p:ph idx="12" type="sldNum"/>
          </p:nvPr>
        </p:nvSpPr>
        <p:spPr>
          <a:xfrm>
            <a:off x="3970939" y="8829968"/>
            <a:ext cx="3037800" cy="46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25f7d863b0_0_0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JJG</a:t>
            </a:r>
            <a:endParaRPr/>
          </a:p>
        </p:txBody>
      </p:sp>
      <p:sp>
        <p:nvSpPr>
          <p:cNvPr id="841" name="Google Shape;841;g125f7d863b0_0_0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ccf711572_1_1801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MM</a:t>
            </a:r>
            <a:endParaRPr/>
          </a:p>
        </p:txBody>
      </p:sp>
      <p:sp>
        <p:nvSpPr>
          <p:cNvPr id="848" name="Google Shape;848;geccf711572_1_1801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9fa37aadae_0_1540:notes"/>
          <p:cNvSpPr txBox="1"/>
          <p:nvPr>
            <p:ph idx="1" type="body"/>
          </p:nvPr>
        </p:nvSpPr>
        <p:spPr>
          <a:xfrm>
            <a:off x="701040" y="4473893"/>
            <a:ext cx="5608200" cy="36603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JJG</a:t>
            </a:r>
            <a:endParaRPr/>
          </a:p>
        </p:txBody>
      </p:sp>
      <p:sp>
        <p:nvSpPr>
          <p:cNvPr id="855" name="Google Shape;855;g9fa37aadae_0_1540:notes"/>
          <p:cNvSpPr/>
          <p:nvPr>
            <p:ph idx="2" type="sldImg"/>
          </p:nvPr>
        </p:nvSpPr>
        <p:spPr>
          <a:xfrm>
            <a:off x="2322195" y="1162050"/>
            <a:ext cx="2366100" cy="313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eccf711572_1_3412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JJG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Overall Map</a:t>
            </a:r>
            <a:endParaRPr/>
          </a:p>
        </p:txBody>
      </p:sp>
      <p:sp>
        <p:nvSpPr>
          <p:cNvPr id="862" name="Google Shape;862;geccf711572_1_3412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eccf711572_1_3416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JJG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Selected High Priority Occupations</a:t>
            </a:r>
            <a:endParaRPr/>
          </a:p>
        </p:txBody>
      </p:sp>
      <p:sp>
        <p:nvSpPr>
          <p:cNvPr id="867" name="Google Shape;867;geccf711572_1_3416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125f7d863b0_0_549:notes"/>
          <p:cNvSpPr/>
          <p:nvPr>
            <p:ph idx="2" type="sldImg"/>
          </p:nvPr>
        </p:nvSpPr>
        <p:spPr>
          <a:xfrm>
            <a:off x="719138" y="1162050"/>
            <a:ext cx="55737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125f7d863b0_0_549:notes"/>
          <p:cNvSpPr txBox="1"/>
          <p:nvPr>
            <p:ph idx="1" type="body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g125f7d863b0_0_549:notes"/>
          <p:cNvSpPr txBox="1"/>
          <p:nvPr>
            <p:ph idx="12" type="sldNum"/>
          </p:nvPr>
        </p:nvSpPr>
        <p:spPr>
          <a:xfrm>
            <a:off x="3970939" y="8829968"/>
            <a:ext cx="3037800" cy="466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1 Title Slide" showMasterSp="0">
  <p:cSld name="1.1 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09600" y="1600201"/>
            <a:ext cx="60198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sap Condensed Semi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09600" y="3897201"/>
            <a:ext cx="60198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i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>
            <a:off x="6099048" y="2633472"/>
            <a:ext cx="60927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010400" y="2514600"/>
            <a:ext cx="5181600" cy="1829229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18007" y="2762644"/>
            <a:ext cx="3166387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1 Section Header" showMasterSp="0">
  <p:cSld name="2.1 Section Header">
    <p:bg>
      <p:bgPr>
        <a:gradFill>
          <a:gsLst>
            <a:gs pos="0">
              <a:schemeClr val="accent3"/>
            </a:gs>
            <a:gs pos="33000">
              <a:schemeClr val="accent1"/>
            </a:gs>
            <a:gs pos="100000">
              <a:schemeClr val="dk2"/>
            </a:gs>
          </a:gsLst>
          <a:lin ang="3600000" scaled="0"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761974" y="1447801"/>
            <a:ext cx="10058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761974" y="3603517"/>
            <a:ext cx="1005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5" name="Google Shape;55;p11"/>
          <p:cNvSpPr/>
          <p:nvPr/>
        </p:nvSpPr>
        <p:spPr>
          <a:xfrm>
            <a:off x="0" y="0"/>
            <a:ext cx="182880" cy="6858746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6018240"/>
            <a:ext cx="1143000" cy="694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Title Slide" showMasterSp="0">
  <p:cSld name="1 Title Slide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3"/>
          <p:cNvSpPr txBox="1"/>
          <p:nvPr>
            <p:ph type="ctrTitle"/>
          </p:nvPr>
        </p:nvSpPr>
        <p:spPr>
          <a:xfrm>
            <a:off x="609600" y="1600201"/>
            <a:ext cx="60198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sap Condensed SemiBold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103"/>
          <p:cNvSpPr txBox="1"/>
          <p:nvPr>
            <p:ph idx="1" type="subTitle"/>
          </p:nvPr>
        </p:nvSpPr>
        <p:spPr>
          <a:xfrm>
            <a:off x="609600" y="3897201"/>
            <a:ext cx="60198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i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0" name="Google Shape;570;p103"/>
          <p:cNvSpPr/>
          <p:nvPr/>
        </p:nvSpPr>
        <p:spPr>
          <a:xfrm>
            <a:off x="6099048" y="2633472"/>
            <a:ext cx="60927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571" name="Google Shape;571;p103"/>
          <p:cNvSpPr/>
          <p:nvPr/>
        </p:nvSpPr>
        <p:spPr>
          <a:xfrm>
            <a:off x="7010400" y="0"/>
            <a:ext cx="5181600" cy="6858746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8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572" name="Google Shape;572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1128" y="2737623"/>
            <a:ext cx="3420145" cy="138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2 Title Slide" showMasterSp="0">
  <p:cSld name="1.2 Title Slide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04"/>
          <p:cNvSpPr txBox="1"/>
          <p:nvPr>
            <p:ph type="ctrTitle"/>
          </p:nvPr>
        </p:nvSpPr>
        <p:spPr>
          <a:xfrm>
            <a:off x="609600" y="3235689"/>
            <a:ext cx="109728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sap Condensed SemiBold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104"/>
          <p:cNvSpPr txBox="1"/>
          <p:nvPr>
            <p:ph idx="1" type="subTitle"/>
          </p:nvPr>
        </p:nvSpPr>
        <p:spPr>
          <a:xfrm>
            <a:off x="609600" y="4734289"/>
            <a:ext cx="109728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i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04"/>
          <p:cNvSpPr/>
          <p:nvPr/>
        </p:nvSpPr>
        <p:spPr>
          <a:xfrm>
            <a:off x="6099048" y="2633472"/>
            <a:ext cx="60927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descr="A picture containing drawing, ball, game&#10;&#10;Description automatically generated" id="577" name="Google Shape;57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6804" y="914400"/>
            <a:ext cx="4298393" cy="1579751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04"/>
          <p:cNvSpPr/>
          <p:nvPr/>
        </p:nvSpPr>
        <p:spPr>
          <a:xfrm>
            <a:off x="0" y="6172200"/>
            <a:ext cx="12192000" cy="75787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8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ection Header">
  <p:cSld name="2 Section Header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05"/>
          <p:cNvSpPr txBox="1"/>
          <p:nvPr>
            <p:ph type="title"/>
          </p:nvPr>
        </p:nvSpPr>
        <p:spPr>
          <a:xfrm>
            <a:off x="1524000" y="990601"/>
            <a:ext cx="9144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sap Condensed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105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2" name="Google Shape;582;p105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10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1-Column - Gradient Header">
  <p:cSld name="3 1-Column - Gradient Header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6"/>
          <p:cNvSpPr/>
          <p:nvPr/>
        </p:nvSpPr>
        <p:spPr>
          <a:xfrm>
            <a:off x="0" y="1"/>
            <a:ext cx="12192000" cy="16002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586" name="Google Shape;586;p106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106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p106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106"/>
          <p:cNvSpPr txBox="1"/>
          <p:nvPr>
            <p:ph idx="1" type="body"/>
          </p:nvPr>
        </p:nvSpPr>
        <p:spPr>
          <a:xfrm>
            <a:off x="584229" y="1690687"/>
            <a:ext cx="110229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1 1-Column w/ Background" showMasterSp="0">
  <p:cSld name="3.1 1-Column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07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107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3" name="Google Shape;593;p107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107"/>
          <p:cNvSpPr txBox="1"/>
          <p:nvPr>
            <p:ph idx="1" type="body"/>
          </p:nvPr>
        </p:nvSpPr>
        <p:spPr>
          <a:xfrm>
            <a:off x="584229" y="1690687"/>
            <a:ext cx="110229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95" name="Google Shape;59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, No Title w/ Line">
  <p:cSld name="4 2-Column, No Title w/ Line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8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108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108"/>
          <p:cNvSpPr txBox="1"/>
          <p:nvPr>
            <p:ph idx="1" type="body"/>
          </p:nvPr>
        </p:nvSpPr>
        <p:spPr>
          <a:xfrm>
            <a:off x="584230" y="533400"/>
            <a:ext cx="5359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0" name="Google Shape;600;p108"/>
          <p:cNvSpPr txBox="1"/>
          <p:nvPr>
            <p:ph idx="2" type="body"/>
          </p:nvPr>
        </p:nvSpPr>
        <p:spPr>
          <a:xfrm>
            <a:off x="6235708" y="533400"/>
            <a:ext cx="5371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01" name="Google Shape;601;p108"/>
          <p:cNvCxnSpPr/>
          <p:nvPr/>
        </p:nvCxnSpPr>
        <p:spPr>
          <a:xfrm>
            <a:off x="6089654" y="533400"/>
            <a:ext cx="0" cy="5410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 - Gradient Header">
  <p:cSld name="4 2-Column - Gradient Header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9"/>
          <p:cNvSpPr/>
          <p:nvPr/>
        </p:nvSpPr>
        <p:spPr>
          <a:xfrm>
            <a:off x="0" y="1"/>
            <a:ext cx="12192000" cy="16002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04" name="Google Shape;604;p109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09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6" name="Google Shape;606;p109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109"/>
          <p:cNvSpPr txBox="1"/>
          <p:nvPr>
            <p:ph idx="1" type="body"/>
          </p:nvPr>
        </p:nvSpPr>
        <p:spPr>
          <a:xfrm>
            <a:off x="584229" y="1806018"/>
            <a:ext cx="5435700" cy="4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09"/>
          <p:cNvSpPr txBox="1"/>
          <p:nvPr>
            <p:ph idx="2" type="body"/>
          </p:nvPr>
        </p:nvSpPr>
        <p:spPr>
          <a:xfrm>
            <a:off x="6171516" y="1806018"/>
            <a:ext cx="5435700" cy="4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 w/ Background" showMasterSp="0">
  <p:cSld name="4 2-Column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10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110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2" name="Google Shape;612;p110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13" name="Google Shape;613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10"/>
          <p:cNvSpPr txBox="1"/>
          <p:nvPr>
            <p:ph idx="1" type="body"/>
          </p:nvPr>
        </p:nvSpPr>
        <p:spPr>
          <a:xfrm>
            <a:off x="457201" y="1729817"/>
            <a:ext cx="5562600" cy="4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5" name="Google Shape;615;p110"/>
          <p:cNvSpPr txBox="1"/>
          <p:nvPr>
            <p:ph idx="2" type="body"/>
          </p:nvPr>
        </p:nvSpPr>
        <p:spPr>
          <a:xfrm>
            <a:off x="6171516" y="1729817"/>
            <a:ext cx="5562600" cy="4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Subtitles">
  <p:cSld name="4.1 2-Column w/ Subtitles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11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11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9" name="Google Shape;619;p111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111"/>
          <p:cNvSpPr txBox="1"/>
          <p:nvPr>
            <p:ph idx="1" type="body"/>
          </p:nvPr>
        </p:nvSpPr>
        <p:spPr>
          <a:xfrm>
            <a:off x="471679" y="2057400"/>
            <a:ext cx="54720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11"/>
          <p:cNvSpPr txBox="1"/>
          <p:nvPr>
            <p:ph idx="2" type="body"/>
          </p:nvPr>
        </p:nvSpPr>
        <p:spPr>
          <a:xfrm>
            <a:off x="6096000" y="2057400"/>
            <a:ext cx="56388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11"/>
          <p:cNvSpPr txBox="1"/>
          <p:nvPr>
            <p:ph idx="3" type="body"/>
          </p:nvPr>
        </p:nvSpPr>
        <p:spPr>
          <a:xfrm>
            <a:off x="457201" y="1440892"/>
            <a:ext cx="54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3" name="Google Shape;623;p111"/>
          <p:cNvSpPr txBox="1"/>
          <p:nvPr>
            <p:ph idx="4" type="body"/>
          </p:nvPr>
        </p:nvSpPr>
        <p:spPr>
          <a:xfrm>
            <a:off x="6096000" y="1440892"/>
            <a:ext cx="5642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Line + Subtitles">
  <p:cSld name="4.1 2-Column w/ Line + Subtitles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12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112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7" name="Google Shape;627;p112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112"/>
          <p:cNvSpPr txBox="1"/>
          <p:nvPr>
            <p:ph idx="1" type="body"/>
          </p:nvPr>
        </p:nvSpPr>
        <p:spPr>
          <a:xfrm>
            <a:off x="457200" y="2064308"/>
            <a:ext cx="54879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12"/>
          <p:cNvSpPr txBox="1"/>
          <p:nvPr>
            <p:ph idx="2" type="body"/>
          </p:nvPr>
        </p:nvSpPr>
        <p:spPr>
          <a:xfrm>
            <a:off x="6254403" y="2064308"/>
            <a:ext cx="54804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12"/>
          <p:cNvSpPr txBox="1"/>
          <p:nvPr>
            <p:ph idx="3" type="body"/>
          </p:nvPr>
        </p:nvSpPr>
        <p:spPr>
          <a:xfrm>
            <a:off x="457201" y="1447800"/>
            <a:ext cx="547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1" name="Google Shape;631;p112"/>
          <p:cNvSpPr txBox="1"/>
          <p:nvPr>
            <p:ph idx="4" type="body"/>
          </p:nvPr>
        </p:nvSpPr>
        <p:spPr>
          <a:xfrm>
            <a:off x="6254403" y="1447800"/>
            <a:ext cx="548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cxnSp>
        <p:nvCxnSpPr>
          <p:cNvPr id="632" name="Google Shape;632;p112"/>
          <p:cNvCxnSpPr/>
          <p:nvPr/>
        </p:nvCxnSpPr>
        <p:spPr>
          <a:xfrm flipH="1">
            <a:off x="6089657" y="1445599"/>
            <a:ext cx="60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">
  <p:cSld name="4 2-Colum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584229" y="1371600"/>
            <a:ext cx="5435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6171516" y="1371600"/>
            <a:ext cx="5435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Subtitles - Gradient Header">
  <p:cSld name="4.1 2-Column w/ Subtitles - Gradient Header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13"/>
          <p:cNvSpPr/>
          <p:nvPr/>
        </p:nvSpPr>
        <p:spPr>
          <a:xfrm>
            <a:off x="0" y="1"/>
            <a:ext cx="12192000" cy="16002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35" name="Google Shape;635;p113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113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7" name="Google Shape;637;p113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8" name="Google Shape;638;p113"/>
          <p:cNvSpPr txBox="1"/>
          <p:nvPr>
            <p:ph idx="1" type="body"/>
          </p:nvPr>
        </p:nvSpPr>
        <p:spPr>
          <a:xfrm>
            <a:off x="471679" y="2369108"/>
            <a:ext cx="54720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9" name="Google Shape;639;p113"/>
          <p:cNvSpPr txBox="1"/>
          <p:nvPr>
            <p:ph idx="2" type="body"/>
          </p:nvPr>
        </p:nvSpPr>
        <p:spPr>
          <a:xfrm>
            <a:off x="6096000" y="2369108"/>
            <a:ext cx="56388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0" name="Google Shape;640;p113"/>
          <p:cNvSpPr txBox="1"/>
          <p:nvPr>
            <p:ph idx="3" type="body"/>
          </p:nvPr>
        </p:nvSpPr>
        <p:spPr>
          <a:xfrm>
            <a:off x="457201" y="1752600"/>
            <a:ext cx="54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1" name="Google Shape;641;p113"/>
          <p:cNvSpPr txBox="1"/>
          <p:nvPr>
            <p:ph idx="4" type="body"/>
          </p:nvPr>
        </p:nvSpPr>
        <p:spPr>
          <a:xfrm>
            <a:off x="6096000" y="1752600"/>
            <a:ext cx="5642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Subtitles w/ Background" showMasterSp="0">
  <p:cSld name="4.1 2-Column w/ Subtitles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4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114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5" name="Google Shape;645;p114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6" name="Google Shape;646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14"/>
          <p:cNvSpPr txBox="1"/>
          <p:nvPr>
            <p:ph idx="1" type="body"/>
          </p:nvPr>
        </p:nvSpPr>
        <p:spPr>
          <a:xfrm>
            <a:off x="471679" y="2216708"/>
            <a:ext cx="54720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14"/>
          <p:cNvSpPr txBox="1"/>
          <p:nvPr>
            <p:ph idx="2" type="body"/>
          </p:nvPr>
        </p:nvSpPr>
        <p:spPr>
          <a:xfrm>
            <a:off x="6096000" y="2216708"/>
            <a:ext cx="56388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14"/>
          <p:cNvSpPr txBox="1"/>
          <p:nvPr>
            <p:ph idx="3" type="body"/>
          </p:nvPr>
        </p:nvSpPr>
        <p:spPr>
          <a:xfrm>
            <a:off x="457201" y="1600200"/>
            <a:ext cx="54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0" name="Google Shape;650;p114"/>
          <p:cNvSpPr txBox="1"/>
          <p:nvPr>
            <p:ph idx="4" type="body"/>
          </p:nvPr>
        </p:nvSpPr>
        <p:spPr>
          <a:xfrm>
            <a:off x="6096000" y="1600200"/>
            <a:ext cx="5642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 - Flipped">
  <p:cSld name="4.4 2-Column - Flipped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1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53" name="Google Shape;653;p115"/>
          <p:cNvSpPr txBox="1"/>
          <p:nvPr>
            <p:ph idx="1" type="body"/>
          </p:nvPr>
        </p:nvSpPr>
        <p:spPr>
          <a:xfrm>
            <a:off x="584229" y="457200"/>
            <a:ext cx="52071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15"/>
          <p:cNvSpPr txBox="1"/>
          <p:nvPr>
            <p:ph idx="2" type="body"/>
          </p:nvPr>
        </p:nvSpPr>
        <p:spPr>
          <a:xfrm>
            <a:off x="6375430" y="457200"/>
            <a:ext cx="52317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15"/>
          <p:cNvSpPr txBox="1"/>
          <p:nvPr>
            <p:ph idx="12" type="sldNum"/>
          </p:nvPr>
        </p:nvSpPr>
        <p:spPr>
          <a:xfrm>
            <a:off x="281767" y="6396023"/>
            <a:ext cx="4803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6" name="Google Shape;656;p115"/>
          <p:cNvSpPr txBox="1"/>
          <p:nvPr>
            <p:ph idx="11" type="ftr"/>
          </p:nvPr>
        </p:nvSpPr>
        <p:spPr>
          <a:xfrm>
            <a:off x="824156" y="6395013"/>
            <a:ext cx="8739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57" name="Google Shape;657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 w/ Headers">
  <p:cSld name="4.4 2-Column w/ Headers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6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60" name="Google Shape;660;p116"/>
          <p:cNvSpPr txBox="1"/>
          <p:nvPr>
            <p:ph type="title"/>
          </p:nvPr>
        </p:nvSpPr>
        <p:spPr>
          <a:xfrm>
            <a:off x="457200" y="365126"/>
            <a:ext cx="54864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sap Condensed SemiBold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1" name="Google Shape;661;p116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2" name="Google Shape;662;p116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116"/>
          <p:cNvSpPr txBox="1"/>
          <p:nvPr>
            <p:ph idx="1" type="body"/>
          </p:nvPr>
        </p:nvSpPr>
        <p:spPr>
          <a:xfrm>
            <a:off x="457201" y="1371600"/>
            <a:ext cx="5486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4" name="Google Shape;664;p116"/>
          <p:cNvSpPr txBox="1"/>
          <p:nvPr>
            <p:ph idx="2" type="body"/>
          </p:nvPr>
        </p:nvSpPr>
        <p:spPr>
          <a:xfrm>
            <a:off x="6171515" y="1371600"/>
            <a:ext cx="5562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5" name="Google Shape;665;p116"/>
          <p:cNvSpPr txBox="1"/>
          <p:nvPr>
            <p:ph idx="3" type="body"/>
          </p:nvPr>
        </p:nvSpPr>
        <p:spPr>
          <a:xfrm>
            <a:off x="6172200" y="365125"/>
            <a:ext cx="55626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 w/ Headers - Flipped">
  <p:cSld name="4.4 2-Column w/ Headers - Flipped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17"/>
          <p:cNvSpPr/>
          <p:nvPr/>
        </p:nvSpPr>
        <p:spPr>
          <a:xfrm>
            <a:off x="6103883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68" name="Google Shape;668;p117"/>
          <p:cNvSpPr txBox="1"/>
          <p:nvPr>
            <p:ph type="title"/>
          </p:nvPr>
        </p:nvSpPr>
        <p:spPr>
          <a:xfrm>
            <a:off x="457200" y="365126"/>
            <a:ext cx="54864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sap Condensed SemiBold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117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0" name="Google Shape;670;p117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1" name="Google Shape;671;p117"/>
          <p:cNvSpPr txBox="1"/>
          <p:nvPr>
            <p:ph idx="1" type="body"/>
          </p:nvPr>
        </p:nvSpPr>
        <p:spPr>
          <a:xfrm>
            <a:off x="457201" y="1371600"/>
            <a:ext cx="5486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17"/>
          <p:cNvSpPr txBox="1"/>
          <p:nvPr>
            <p:ph idx="2" type="body"/>
          </p:nvPr>
        </p:nvSpPr>
        <p:spPr>
          <a:xfrm>
            <a:off x="6324599" y="1371600"/>
            <a:ext cx="5559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17"/>
          <p:cNvSpPr txBox="1"/>
          <p:nvPr/>
        </p:nvSpPr>
        <p:spPr>
          <a:xfrm>
            <a:off x="6328196" y="365126"/>
            <a:ext cx="55590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sap Condensed SemiBold"/>
              <a:buNone/>
            </a:pPr>
            <a:r>
              <a:rPr lang="en-US" sz="36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Click to edit Master title style</a:t>
            </a:r>
            <a:endParaRPr/>
          </a:p>
        </p:txBody>
      </p:sp>
      <p:pic>
        <p:nvPicPr>
          <p:cNvPr id="674" name="Google Shape;67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3-Column">
  <p:cSld name="5 3-Column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8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118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/>
          </a:p>
        </p:txBody>
      </p:sp>
      <p:sp>
        <p:nvSpPr>
          <p:cNvPr id="678" name="Google Shape;678;p118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9" name="Google Shape;679;p118"/>
          <p:cNvCxnSpPr/>
          <p:nvPr/>
        </p:nvCxnSpPr>
        <p:spPr>
          <a:xfrm>
            <a:off x="7900597" y="1445599"/>
            <a:ext cx="243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118"/>
          <p:cNvCxnSpPr/>
          <p:nvPr/>
        </p:nvCxnSpPr>
        <p:spPr>
          <a:xfrm flipH="1">
            <a:off x="4228540" y="1445599"/>
            <a:ext cx="60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118"/>
          <p:cNvCxnSpPr/>
          <p:nvPr/>
        </p:nvCxnSpPr>
        <p:spPr>
          <a:xfrm>
            <a:off x="11566653" y="1445599"/>
            <a:ext cx="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18"/>
          <p:cNvCxnSpPr/>
          <p:nvPr/>
        </p:nvCxnSpPr>
        <p:spPr>
          <a:xfrm>
            <a:off x="568484" y="1445599"/>
            <a:ext cx="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3" name="Google Shape;683;p118"/>
          <p:cNvSpPr txBox="1"/>
          <p:nvPr>
            <p:ph idx="1" type="body"/>
          </p:nvPr>
        </p:nvSpPr>
        <p:spPr>
          <a:xfrm>
            <a:off x="741443" y="1442550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4" name="Google Shape;684;p118"/>
          <p:cNvSpPr txBox="1"/>
          <p:nvPr>
            <p:ph idx="2" type="body"/>
          </p:nvPr>
        </p:nvSpPr>
        <p:spPr>
          <a:xfrm>
            <a:off x="4428154" y="1455867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5" name="Google Shape;685;p118"/>
          <p:cNvSpPr txBox="1"/>
          <p:nvPr>
            <p:ph idx="3" type="body"/>
          </p:nvPr>
        </p:nvSpPr>
        <p:spPr>
          <a:xfrm>
            <a:off x="8114865" y="1442550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1 3-Column">
  <p:cSld name="5.1 3-Column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19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119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/>
          </a:p>
        </p:txBody>
      </p:sp>
      <p:sp>
        <p:nvSpPr>
          <p:cNvPr id="689" name="Google Shape;689;p119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119"/>
          <p:cNvSpPr txBox="1"/>
          <p:nvPr>
            <p:ph idx="1" type="body"/>
          </p:nvPr>
        </p:nvSpPr>
        <p:spPr>
          <a:xfrm>
            <a:off x="483475" y="1434483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1" name="Google Shape;691;p119"/>
          <p:cNvSpPr txBox="1"/>
          <p:nvPr>
            <p:ph idx="2" type="body"/>
          </p:nvPr>
        </p:nvSpPr>
        <p:spPr>
          <a:xfrm>
            <a:off x="4267201" y="14478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2" name="Google Shape;692;p119"/>
          <p:cNvSpPr txBox="1"/>
          <p:nvPr>
            <p:ph idx="3" type="body"/>
          </p:nvPr>
        </p:nvSpPr>
        <p:spPr>
          <a:xfrm>
            <a:off x="8050927" y="1434483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1 3-Column - Gradient Heading">
  <p:cSld name="5.1 3-Column - Gradient Heading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20"/>
          <p:cNvSpPr/>
          <p:nvPr/>
        </p:nvSpPr>
        <p:spPr>
          <a:xfrm>
            <a:off x="0" y="1"/>
            <a:ext cx="12192000" cy="16002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95" name="Google Shape;695;p120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6" name="Google Shape;696;p120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7" name="Google Shape;697;p120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8" name="Google Shape;698;p120"/>
          <p:cNvSpPr txBox="1"/>
          <p:nvPr>
            <p:ph idx="1" type="body"/>
          </p:nvPr>
        </p:nvSpPr>
        <p:spPr>
          <a:xfrm>
            <a:off x="483475" y="1729817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20"/>
          <p:cNvSpPr txBox="1"/>
          <p:nvPr>
            <p:ph idx="2" type="body"/>
          </p:nvPr>
        </p:nvSpPr>
        <p:spPr>
          <a:xfrm>
            <a:off x="4267201" y="1743134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20"/>
          <p:cNvSpPr txBox="1"/>
          <p:nvPr>
            <p:ph idx="3" type="body"/>
          </p:nvPr>
        </p:nvSpPr>
        <p:spPr>
          <a:xfrm>
            <a:off x="8050927" y="1729817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1 3-Column w/ Background" showMasterSp="0">
  <p:cSld name="5.1 3-Column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21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121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4" name="Google Shape;704;p121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05" name="Google Shape;705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21"/>
          <p:cNvSpPr txBox="1"/>
          <p:nvPr>
            <p:ph idx="1" type="body"/>
          </p:nvPr>
        </p:nvSpPr>
        <p:spPr>
          <a:xfrm>
            <a:off x="483475" y="1434483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21"/>
          <p:cNvSpPr txBox="1"/>
          <p:nvPr>
            <p:ph idx="2" type="body"/>
          </p:nvPr>
        </p:nvSpPr>
        <p:spPr>
          <a:xfrm>
            <a:off x="4267201" y="14478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21"/>
          <p:cNvSpPr txBox="1"/>
          <p:nvPr>
            <p:ph idx="3" type="body"/>
          </p:nvPr>
        </p:nvSpPr>
        <p:spPr>
          <a:xfrm>
            <a:off x="8050927" y="1434483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1 Content with Caption">
  <p:cSld name="6.1 Content with Caption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2"/>
          <p:cNvSpPr/>
          <p:nvPr>
            <p:ph idx="2" type="pic"/>
          </p:nvPr>
        </p:nvSpPr>
        <p:spPr>
          <a:xfrm>
            <a:off x="0" y="0"/>
            <a:ext cx="42672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711" name="Google Shape;711;p122"/>
          <p:cNvSpPr txBox="1"/>
          <p:nvPr>
            <p:ph type="title"/>
          </p:nvPr>
        </p:nvSpPr>
        <p:spPr>
          <a:xfrm>
            <a:off x="4724400" y="1027567"/>
            <a:ext cx="7086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p122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aseline="-25000"/>
          </a:p>
        </p:txBody>
      </p:sp>
      <p:sp>
        <p:nvSpPr>
          <p:cNvPr id="713" name="Google Shape;713;p122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122"/>
          <p:cNvSpPr txBox="1"/>
          <p:nvPr>
            <p:ph idx="1" type="body"/>
          </p:nvPr>
        </p:nvSpPr>
        <p:spPr>
          <a:xfrm>
            <a:off x="4724400" y="2133600"/>
            <a:ext cx="70866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Content with Caption">
  <p:cSld name="6 Content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aseline="-25000"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609601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sap Condensed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609601" y="2133600"/>
            <a:ext cx="36576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4495800" y="685800"/>
            <a:ext cx="7086600" cy="51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7 Content with Caption">
  <p:cSld name="2_7 Content with Caption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23"/>
          <p:cNvSpPr/>
          <p:nvPr/>
        </p:nvSpPr>
        <p:spPr>
          <a:xfrm>
            <a:off x="2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17" name="Google Shape;717;p123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8" name="Google Shape;718;p123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123"/>
          <p:cNvSpPr txBox="1"/>
          <p:nvPr>
            <p:ph type="title"/>
          </p:nvPr>
        </p:nvSpPr>
        <p:spPr>
          <a:xfrm>
            <a:off x="508000" y="685800"/>
            <a:ext cx="3352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0" name="Google Shape;720;p123"/>
          <p:cNvSpPr txBox="1"/>
          <p:nvPr>
            <p:ph idx="1" type="body"/>
          </p:nvPr>
        </p:nvSpPr>
        <p:spPr>
          <a:xfrm>
            <a:off x="4775200" y="685801"/>
            <a:ext cx="68073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21" name="Google Shape;721;p123"/>
          <p:cNvSpPr/>
          <p:nvPr>
            <p:ph idx="2" type="pic"/>
          </p:nvPr>
        </p:nvSpPr>
        <p:spPr>
          <a:xfrm>
            <a:off x="533401" y="1676400"/>
            <a:ext cx="39879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7 Content with Caption REV">
  <p:cSld name="2_7 Content with Caption REV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4"/>
          <p:cNvSpPr/>
          <p:nvPr/>
        </p:nvSpPr>
        <p:spPr>
          <a:xfrm>
            <a:off x="7924801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24" name="Google Shape;724;p124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5" name="Google Shape;725;p124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6" name="Google Shape;726;p124"/>
          <p:cNvSpPr txBox="1"/>
          <p:nvPr>
            <p:ph type="title"/>
          </p:nvPr>
        </p:nvSpPr>
        <p:spPr>
          <a:xfrm>
            <a:off x="8382000" y="685800"/>
            <a:ext cx="3352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124"/>
          <p:cNvSpPr txBox="1"/>
          <p:nvPr>
            <p:ph idx="1" type="body"/>
          </p:nvPr>
        </p:nvSpPr>
        <p:spPr>
          <a:xfrm>
            <a:off x="457200" y="685801"/>
            <a:ext cx="68073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28" name="Google Shape;728;p124"/>
          <p:cNvSpPr/>
          <p:nvPr>
            <p:ph idx="2" type="pic"/>
          </p:nvPr>
        </p:nvSpPr>
        <p:spPr>
          <a:xfrm>
            <a:off x="7620000" y="1600200"/>
            <a:ext cx="41148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pic>
        <p:nvPicPr>
          <p:cNvPr id="729" name="Google Shape;729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2 Logo Blank" showMasterSp="0">
  <p:cSld name="7.2 Logo Blank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28895" y="5945774"/>
            <a:ext cx="1277902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3 Totally Blank - Gradient" showMasterSp="0">
  <p:cSld name="7.3 Totally Blank - Gradient">
    <p:bg>
      <p:bgPr>
        <a:gradFill>
          <a:gsLst>
            <a:gs pos="0">
              <a:schemeClr val="accent3"/>
            </a:gs>
            <a:gs pos="33000">
              <a:schemeClr val="accent1"/>
            </a:gs>
            <a:gs pos="100000">
              <a:schemeClr val="dk2"/>
            </a:gs>
          </a:gsLst>
          <a:lin ang="3600008" scaled="0"/>
        </a:gra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1-Column">
  <p:cSld name="1_3 1-Column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27"/>
          <p:cNvSpPr txBox="1"/>
          <p:nvPr>
            <p:ph idx="1" type="body"/>
          </p:nvPr>
        </p:nvSpPr>
        <p:spPr>
          <a:xfrm>
            <a:off x="584229" y="1295401"/>
            <a:ext cx="110229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27"/>
          <p:cNvSpPr txBox="1"/>
          <p:nvPr>
            <p:ph type="title"/>
          </p:nvPr>
        </p:nvSpPr>
        <p:spPr>
          <a:xfrm>
            <a:off x="584200" y="381000"/>
            <a:ext cx="110229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 b="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127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3-Column 1">
  <p:cSld name="5 3-Column_1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28"/>
          <p:cNvSpPr txBox="1"/>
          <p:nvPr>
            <p:ph idx="12" type="sldNum"/>
          </p:nvPr>
        </p:nvSpPr>
        <p:spPr>
          <a:xfrm>
            <a:off x="281765" y="6396019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9" name="Google Shape;739;p128"/>
          <p:cNvSpPr txBox="1"/>
          <p:nvPr>
            <p:ph idx="11" type="ftr"/>
          </p:nvPr>
        </p:nvSpPr>
        <p:spPr>
          <a:xfrm>
            <a:off x="824154" y="6395009"/>
            <a:ext cx="8739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0" name="Google Shape;740;p128"/>
          <p:cNvCxnSpPr/>
          <p:nvPr/>
        </p:nvCxnSpPr>
        <p:spPr>
          <a:xfrm>
            <a:off x="7900597" y="1219201"/>
            <a:ext cx="243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128"/>
          <p:cNvCxnSpPr/>
          <p:nvPr/>
        </p:nvCxnSpPr>
        <p:spPr>
          <a:xfrm flipH="1">
            <a:off x="4228540" y="1219201"/>
            <a:ext cx="60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128"/>
          <p:cNvCxnSpPr/>
          <p:nvPr/>
        </p:nvCxnSpPr>
        <p:spPr>
          <a:xfrm>
            <a:off x="11566653" y="1219201"/>
            <a:ext cx="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128"/>
          <p:cNvCxnSpPr/>
          <p:nvPr/>
        </p:nvCxnSpPr>
        <p:spPr>
          <a:xfrm>
            <a:off x="568484" y="1219201"/>
            <a:ext cx="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4" name="Google Shape;744;p128"/>
          <p:cNvSpPr txBox="1"/>
          <p:nvPr>
            <p:ph idx="1" type="body"/>
          </p:nvPr>
        </p:nvSpPr>
        <p:spPr>
          <a:xfrm>
            <a:off x="741443" y="1216152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5" name="Google Shape;745;p128"/>
          <p:cNvSpPr txBox="1"/>
          <p:nvPr>
            <p:ph idx="2" type="body"/>
          </p:nvPr>
        </p:nvSpPr>
        <p:spPr>
          <a:xfrm>
            <a:off x="4428154" y="1229469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6" name="Google Shape;746;p128"/>
          <p:cNvSpPr txBox="1"/>
          <p:nvPr>
            <p:ph idx="3" type="body"/>
          </p:nvPr>
        </p:nvSpPr>
        <p:spPr>
          <a:xfrm>
            <a:off x="8114865" y="1216152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7" name="Google Shape;747;p128"/>
          <p:cNvSpPr txBox="1"/>
          <p:nvPr>
            <p:ph idx="4" type="body"/>
          </p:nvPr>
        </p:nvSpPr>
        <p:spPr>
          <a:xfrm>
            <a:off x="584200" y="381000"/>
            <a:ext cx="1102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Blank w/ Title 1">
  <p:cSld name="7 Blank w/ Title_1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29"/>
          <p:cNvSpPr txBox="1"/>
          <p:nvPr>
            <p:ph idx="12" type="sldNum"/>
          </p:nvPr>
        </p:nvSpPr>
        <p:spPr>
          <a:xfrm>
            <a:off x="281765" y="6396019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0" name="Google Shape;750;p129"/>
          <p:cNvSpPr txBox="1"/>
          <p:nvPr>
            <p:ph idx="11" type="ftr"/>
          </p:nvPr>
        </p:nvSpPr>
        <p:spPr>
          <a:xfrm>
            <a:off x="824154" y="6395009"/>
            <a:ext cx="8739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129"/>
          <p:cNvSpPr txBox="1"/>
          <p:nvPr>
            <p:ph idx="1" type="body"/>
          </p:nvPr>
        </p:nvSpPr>
        <p:spPr>
          <a:xfrm>
            <a:off x="584200" y="381000"/>
            <a:ext cx="1102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2 Totally Blank 1" showMasterSp="0">
  <p:cSld name="1_7.2 Totally Blank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00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619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Arial"/>
              <a:buChar char="•"/>
              <a:defRPr sz="2100"/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Arial"/>
              <a:buChar char="•"/>
              <a:defRPr sz="2100"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755" name="Google Shape;755;p131"/>
          <p:cNvSpPr txBox="1"/>
          <p:nvPr>
            <p:ph type="title"/>
          </p:nvPr>
        </p:nvSpPr>
        <p:spPr>
          <a:xfrm>
            <a:off x="609600" y="143994"/>
            <a:ext cx="10622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i="0" sz="37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1-Column 1">
  <p:cSld name="3 1-Column_1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32"/>
          <p:cNvSpPr txBox="1"/>
          <p:nvPr>
            <p:ph idx="1" type="body"/>
          </p:nvPr>
        </p:nvSpPr>
        <p:spPr>
          <a:xfrm>
            <a:off x="584229" y="1295401"/>
            <a:ext cx="110229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8" name="Google Shape;758;p132"/>
          <p:cNvSpPr txBox="1"/>
          <p:nvPr>
            <p:ph idx="2" type="body"/>
          </p:nvPr>
        </p:nvSpPr>
        <p:spPr>
          <a:xfrm>
            <a:off x="584200" y="381000"/>
            <a:ext cx="1102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sap Condensed SemiBold"/>
              <a:buNone/>
              <a:defRPr sz="4400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ap Condensed SemiBold"/>
              <a:buNone/>
              <a:defRPr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ap Condensed SemiBold"/>
              <a:buNone/>
              <a:defRPr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ap Condensed SemiBold"/>
              <a:buNone/>
              <a:defRPr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ap Condensed SemiBold"/>
              <a:buNone/>
              <a:defRPr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ap Condensed SemiBold"/>
              <a:buChar char="•"/>
              <a:defRPr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ap Condensed SemiBold"/>
              <a:buChar char="•"/>
              <a:defRPr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ap Condensed SemiBold"/>
              <a:buChar char="•"/>
              <a:defRPr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ap Condensed SemiBold"/>
              <a:buChar char="•"/>
              <a:defRPr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9pPr>
          </a:lstStyle>
          <a:p/>
        </p:txBody>
      </p:sp>
      <p:sp>
        <p:nvSpPr>
          <p:cNvPr id="759" name="Google Shape;759;p132"/>
          <p:cNvSpPr txBox="1"/>
          <p:nvPr>
            <p:ph idx="12" type="sldNum"/>
          </p:nvPr>
        </p:nvSpPr>
        <p:spPr>
          <a:xfrm>
            <a:off x="281765" y="6396019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6 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2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508000" y="685800"/>
            <a:ext cx="335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4648200" y="685801"/>
            <a:ext cx="69342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508000" y="2133600"/>
            <a:ext cx="33528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2 Totally Blank 2" showMasterSp="0">
  <p:cSld name="7.2 Totally Blank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 w/ Line">
  <p:cSld name="4 2-Column w/ Lin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584229" y="1371600"/>
            <a:ext cx="5435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6171516" y="1371600"/>
            <a:ext cx="5435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8" name="Google Shape;78;p15"/>
          <p:cNvCxnSpPr/>
          <p:nvPr/>
        </p:nvCxnSpPr>
        <p:spPr>
          <a:xfrm flipH="1">
            <a:off x="6089657" y="1445599"/>
            <a:ext cx="60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">
  <p:cSld name="4.4 2-Colum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584229" y="457200"/>
            <a:ext cx="52071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6375430" y="457200"/>
            <a:ext cx="52317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281767" y="6396023"/>
            <a:ext cx="4803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Title Slide" showMasterSp="0">
  <p:cSld name="1 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ctrTitle"/>
          </p:nvPr>
        </p:nvSpPr>
        <p:spPr>
          <a:xfrm>
            <a:off x="609600" y="1600201"/>
            <a:ext cx="60198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sap Condensed Semi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609600" y="3897201"/>
            <a:ext cx="60198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i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7"/>
          <p:cNvSpPr/>
          <p:nvPr/>
        </p:nvSpPr>
        <p:spPr>
          <a:xfrm>
            <a:off x="6099048" y="2633472"/>
            <a:ext cx="60927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7010400" y="0"/>
            <a:ext cx="5181600" cy="6858746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1128" y="2737623"/>
            <a:ext cx="3420145" cy="138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2 Title Slide" showMasterSp="0">
  <p:cSld name="1.2 Title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609600" y="3235689"/>
            <a:ext cx="109728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sap Condensed Semi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609600" y="4734289"/>
            <a:ext cx="109728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i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8"/>
          <p:cNvSpPr/>
          <p:nvPr/>
        </p:nvSpPr>
        <p:spPr>
          <a:xfrm>
            <a:off x="6099048" y="2633472"/>
            <a:ext cx="60927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descr="A picture containing drawing, ball, game&#10;&#10;Description automatically generated" id="94" name="Google Shape;9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6804" y="914400"/>
            <a:ext cx="4298393" cy="15797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/>
          <p:nvPr/>
        </p:nvSpPr>
        <p:spPr>
          <a:xfrm>
            <a:off x="0" y="6172200"/>
            <a:ext cx="12192000" cy="75787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ection Header">
  <p:cSld name="2 Section 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1524000" y="990601"/>
            <a:ext cx="9144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sap Condensed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1-Column - Gradient Header">
  <p:cSld name="3 1-Column - Gradient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/>
        </p:nvSpPr>
        <p:spPr>
          <a:xfrm>
            <a:off x="0" y="1"/>
            <a:ext cx="12192000" cy="16002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584229" y="1690687"/>
            <a:ext cx="110229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8 2-Column - Mission">
  <p:cSld name="4.8 2-Column - Miss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8458199" y="15883"/>
            <a:ext cx="3757800" cy="68421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584229" y="457200"/>
            <a:ext cx="73407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8839200" y="457200"/>
            <a:ext cx="2767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1 1-Column w/ Background" showMasterSp="0">
  <p:cSld name="3.1 1-Column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00" scaled="0"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584229" y="1690687"/>
            <a:ext cx="110229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, No Title w/ Line">
  <p:cSld name="4 2-Column, No Title w/ Lin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584230" y="533400"/>
            <a:ext cx="5359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2" type="body"/>
          </p:nvPr>
        </p:nvSpPr>
        <p:spPr>
          <a:xfrm>
            <a:off x="6235708" y="533400"/>
            <a:ext cx="5371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4" name="Google Shape;114;p22"/>
          <p:cNvCxnSpPr/>
          <p:nvPr/>
        </p:nvCxnSpPr>
        <p:spPr>
          <a:xfrm>
            <a:off x="6089654" y="533400"/>
            <a:ext cx="0" cy="5410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 - Gradient Header">
  <p:cSld name="4 2-Column - Gradient 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/>
          <p:nvPr/>
        </p:nvSpPr>
        <p:spPr>
          <a:xfrm>
            <a:off x="0" y="1"/>
            <a:ext cx="12192000" cy="16002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7" name="Google Shape;117;p23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584229" y="1806018"/>
            <a:ext cx="5435700" cy="4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2" type="body"/>
          </p:nvPr>
        </p:nvSpPr>
        <p:spPr>
          <a:xfrm>
            <a:off x="6171516" y="1806018"/>
            <a:ext cx="5435700" cy="4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 w/ Background" showMasterSp="0">
  <p:cSld name="4 2-Column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00" scaled="0"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1" y="1729817"/>
            <a:ext cx="5562600" cy="4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24"/>
          <p:cNvSpPr txBox="1"/>
          <p:nvPr>
            <p:ph idx="2" type="body"/>
          </p:nvPr>
        </p:nvSpPr>
        <p:spPr>
          <a:xfrm>
            <a:off x="6171516" y="1729817"/>
            <a:ext cx="5562600" cy="4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Subtitles">
  <p:cSld name="4.1 2-Column w/ Subtitle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471679" y="2057400"/>
            <a:ext cx="54720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2" type="body"/>
          </p:nvPr>
        </p:nvSpPr>
        <p:spPr>
          <a:xfrm>
            <a:off x="6096000" y="2057400"/>
            <a:ext cx="56388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3" type="body"/>
          </p:nvPr>
        </p:nvSpPr>
        <p:spPr>
          <a:xfrm>
            <a:off x="457201" y="1440892"/>
            <a:ext cx="54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3" name="Google Shape;133;p25"/>
          <p:cNvSpPr txBox="1"/>
          <p:nvPr>
            <p:ph idx="4" type="body"/>
          </p:nvPr>
        </p:nvSpPr>
        <p:spPr>
          <a:xfrm>
            <a:off x="6096000" y="1440892"/>
            <a:ext cx="5642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Line + Subtitles">
  <p:cSld name="4.1 2-Column w/ Line + Subtitle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2064308"/>
            <a:ext cx="54879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2" type="body"/>
          </p:nvPr>
        </p:nvSpPr>
        <p:spPr>
          <a:xfrm>
            <a:off x="6254403" y="2064308"/>
            <a:ext cx="54804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3" type="body"/>
          </p:nvPr>
        </p:nvSpPr>
        <p:spPr>
          <a:xfrm>
            <a:off x="457201" y="1447800"/>
            <a:ext cx="5472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0" name="Google Shape;140;p26"/>
          <p:cNvSpPr txBox="1"/>
          <p:nvPr>
            <p:ph idx="4" type="body"/>
          </p:nvPr>
        </p:nvSpPr>
        <p:spPr>
          <a:xfrm>
            <a:off x="6254403" y="1447800"/>
            <a:ext cx="548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141" name="Google Shape;141;p26"/>
          <p:cNvCxnSpPr/>
          <p:nvPr/>
        </p:nvCxnSpPr>
        <p:spPr>
          <a:xfrm flipH="1">
            <a:off x="6089657" y="1445599"/>
            <a:ext cx="60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Subtitles - Gradient Header">
  <p:cSld name="4.1 2-Column w/ Subtitles - Gradient 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/>
          <p:nvPr/>
        </p:nvSpPr>
        <p:spPr>
          <a:xfrm>
            <a:off x="0" y="1"/>
            <a:ext cx="12192000" cy="16002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44" name="Google Shape;144;p27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471679" y="2369108"/>
            <a:ext cx="54720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2" type="body"/>
          </p:nvPr>
        </p:nvSpPr>
        <p:spPr>
          <a:xfrm>
            <a:off x="6096000" y="2369108"/>
            <a:ext cx="56388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3" type="body"/>
          </p:nvPr>
        </p:nvSpPr>
        <p:spPr>
          <a:xfrm>
            <a:off x="457201" y="1752600"/>
            <a:ext cx="54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4" type="body"/>
          </p:nvPr>
        </p:nvSpPr>
        <p:spPr>
          <a:xfrm>
            <a:off x="6096000" y="1752600"/>
            <a:ext cx="5642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Subtitles w/ Background" showMasterSp="0">
  <p:cSld name="4.1 2-Column w/ Subtitles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00" scaled="0"/>
        </a:gra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471679" y="2216708"/>
            <a:ext cx="54720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2" type="body"/>
          </p:nvPr>
        </p:nvSpPr>
        <p:spPr>
          <a:xfrm>
            <a:off x="6096000" y="2216708"/>
            <a:ext cx="56388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28"/>
          <p:cNvSpPr txBox="1"/>
          <p:nvPr>
            <p:ph idx="3" type="body"/>
          </p:nvPr>
        </p:nvSpPr>
        <p:spPr>
          <a:xfrm>
            <a:off x="457201" y="1600200"/>
            <a:ext cx="54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Google Shape;157;p28"/>
          <p:cNvSpPr txBox="1"/>
          <p:nvPr>
            <p:ph idx="4" type="body"/>
          </p:nvPr>
        </p:nvSpPr>
        <p:spPr>
          <a:xfrm>
            <a:off x="6096000" y="1600200"/>
            <a:ext cx="5642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 - Flipped">
  <p:cSld name="4.4 2-Column - Flipped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584229" y="457200"/>
            <a:ext cx="52071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9"/>
          <p:cNvSpPr txBox="1"/>
          <p:nvPr>
            <p:ph idx="2" type="body"/>
          </p:nvPr>
        </p:nvSpPr>
        <p:spPr>
          <a:xfrm>
            <a:off x="6375430" y="457200"/>
            <a:ext cx="52317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281767" y="6396023"/>
            <a:ext cx="4803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 w/ Headers">
  <p:cSld name="4.4 2-Column w/ Header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66" name="Google Shape;166;p30"/>
          <p:cNvSpPr txBox="1"/>
          <p:nvPr>
            <p:ph type="title"/>
          </p:nvPr>
        </p:nvSpPr>
        <p:spPr>
          <a:xfrm>
            <a:off x="457200" y="365126"/>
            <a:ext cx="54864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sap Condensed SemiBold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457201" y="1371600"/>
            <a:ext cx="5486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9" name="Google Shape;169;p30"/>
          <p:cNvSpPr txBox="1"/>
          <p:nvPr>
            <p:ph idx="2" type="body"/>
          </p:nvPr>
        </p:nvSpPr>
        <p:spPr>
          <a:xfrm>
            <a:off x="6171515" y="1371600"/>
            <a:ext cx="5562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3" type="body"/>
          </p:nvPr>
        </p:nvSpPr>
        <p:spPr>
          <a:xfrm>
            <a:off x="6172200" y="365125"/>
            <a:ext cx="55626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3 Logo Blank - Gradient" showMasterSp="0">
  <p:cSld name="7.3 Logo Blank - Gradient">
    <p:bg>
      <p:bgPr>
        <a:gradFill>
          <a:gsLst>
            <a:gs pos="0">
              <a:schemeClr val="accent3"/>
            </a:gs>
            <a:gs pos="33000">
              <a:schemeClr val="accent1"/>
            </a:gs>
            <a:gs pos="100000">
              <a:schemeClr val="dk2"/>
            </a:gs>
          </a:gsLst>
          <a:lin ang="36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 w/ Headers - Flipped">
  <p:cSld name="4.4 2-Column w/ Headers - Flipped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/>
          <p:nvPr/>
        </p:nvSpPr>
        <p:spPr>
          <a:xfrm>
            <a:off x="6103883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73" name="Google Shape;173;p31"/>
          <p:cNvSpPr txBox="1"/>
          <p:nvPr>
            <p:ph type="title"/>
          </p:nvPr>
        </p:nvSpPr>
        <p:spPr>
          <a:xfrm>
            <a:off x="457200" y="365126"/>
            <a:ext cx="54864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sap Condensed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1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457201" y="1371600"/>
            <a:ext cx="5486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31"/>
          <p:cNvSpPr txBox="1"/>
          <p:nvPr>
            <p:ph idx="2" type="body"/>
          </p:nvPr>
        </p:nvSpPr>
        <p:spPr>
          <a:xfrm>
            <a:off x="6324599" y="1371600"/>
            <a:ext cx="5559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1"/>
          <p:cNvSpPr txBox="1"/>
          <p:nvPr/>
        </p:nvSpPr>
        <p:spPr>
          <a:xfrm>
            <a:off x="6328196" y="365126"/>
            <a:ext cx="55590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sap Condensed SemiBold"/>
              <a:buNone/>
            </a:pPr>
            <a:r>
              <a:rPr lang="en-US" sz="36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Click to edit Master title style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8" name="Google Shape;17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3-Column">
  <p:cSld name="5 3-Column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/>
          </a:p>
        </p:txBody>
      </p:sp>
      <p:cxnSp>
        <p:nvCxnSpPr>
          <p:cNvPr id="182" name="Google Shape;182;p32"/>
          <p:cNvCxnSpPr/>
          <p:nvPr/>
        </p:nvCxnSpPr>
        <p:spPr>
          <a:xfrm>
            <a:off x="7900597" y="1445599"/>
            <a:ext cx="243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32"/>
          <p:cNvCxnSpPr/>
          <p:nvPr/>
        </p:nvCxnSpPr>
        <p:spPr>
          <a:xfrm flipH="1">
            <a:off x="4228540" y="1445599"/>
            <a:ext cx="60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32"/>
          <p:cNvCxnSpPr/>
          <p:nvPr/>
        </p:nvCxnSpPr>
        <p:spPr>
          <a:xfrm>
            <a:off x="11566653" y="1445599"/>
            <a:ext cx="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32"/>
          <p:cNvCxnSpPr/>
          <p:nvPr/>
        </p:nvCxnSpPr>
        <p:spPr>
          <a:xfrm>
            <a:off x="568484" y="1445599"/>
            <a:ext cx="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741443" y="1442550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2"/>
          <p:cNvSpPr txBox="1"/>
          <p:nvPr>
            <p:ph idx="2" type="body"/>
          </p:nvPr>
        </p:nvSpPr>
        <p:spPr>
          <a:xfrm>
            <a:off x="4428154" y="1455867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32"/>
          <p:cNvSpPr txBox="1"/>
          <p:nvPr>
            <p:ph idx="3" type="body"/>
          </p:nvPr>
        </p:nvSpPr>
        <p:spPr>
          <a:xfrm>
            <a:off x="8114865" y="1442550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1 3-Column">
  <p:cSld name="5.1 3-Column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3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/>
          </a:p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483475" y="1434483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33"/>
          <p:cNvSpPr txBox="1"/>
          <p:nvPr>
            <p:ph idx="2" type="body"/>
          </p:nvPr>
        </p:nvSpPr>
        <p:spPr>
          <a:xfrm>
            <a:off x="4267201" y="14478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3"/>
          <p:cNvSpPr txBox="1"/>
          <p:nvPr>
            <p:ph idx="3" type="body"/>
          </p:nvPr>
        </p:nvSpPr>
        <p:spPr>
          <a:xfrm>
            <a:off x="8050927" y="1434483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1 3-Column - Gradient Heading">
  <p:cSld name="5.1 3-Column - Gradient Heading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/>
          <p:nvPr/>
        </p:nvSpPr>
        <p:spPr>
          <a:xfrm>
            <a:off x="0" y="1"/>
            <a:ext cx="12192000" cy="16002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97" name="Google Shape;197;p34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483475" y="1729817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4"/>
          <p:cNvSpPr txBox="1"/>
          <p:nvPr>
            <p:ph idx="2" type="body"/>
          </p:nvPr>
        </p:nvSpPr>
        <p:spPr>
          <a:xfrm>
            <a:off x="4267201" y="1743134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4"/>
          <p:cNvSpPr txBox="1"/>
          <p:nvPr>
            <p:ph idx="3" type="body"/>
          </p:nvPr>
        </p:nvSpPr>
        <p:spPr>
          <a:xfrm>
            <a:off x="8050927" y="1729817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1 3-Column w/ Background" showMasterSp="0">
  <p:cSld name="5.1 3-Column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00" scaled="0"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5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>
            <p:ph idx="1" type="body"/>
          </p:nvPr>
        </p:nvSpPr>
        <p:spPr>
          <a:xfrm>
            <a:off x="483475" y="1434483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7" name="Google Shape;207;p35"/>
          <p:cNvSpPr txBox="1"/>
          <p:nvPr>
            <p:ph idx="2" type="body"/>
          </p:nvPr>
        </p:nvSpPr>
        <p:spPr>
          <a:xfrm>
            <a:off x="4267201" y="14478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8" name="Google Shape;208;p35"/>
          <p:cNvSpPr txBox="1"/>
          <p:nvPr>
            <p:ph idx="3" type="body"/>
          </p:nvPr>
        </p:nvSpPr>
        <p:spPr>
          <a:xfrm>
            <a:off x="8050927" y="1434483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1 Content with Caption">
  <p:cSld name="6.1 Content with Caption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4724400" y="1027567"/>
            <a:ext cx="7086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6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aseline="-25000"/>
          </a:p>
        </p:txBody>
      </p:sp>
      <p:sp>
        <p:nvSpPr>
          <p:cNvPr id="212" name="Google Shape;212;p36"/>
          <p:cNvSpPr txBox="1"/>
          <p:nvPr>
            <p:ph idx="1" type="body"/>
          </p:nvPr>
        </p:nvSpPr>
        <p:spPr>
          <a:xfrm>
            <a:off x="4724400" y="2133600"/>
            <a:ext cx="70866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7 Content with Caption">
  <p:cSld name="2_7 Content with Caption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/>
          <p:nvPr/>
        </p:nvSpPr>
        <p:spPr>
          <a:xfrm>
            <a:off x="2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15" name="Google Shape;215;p37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37"/>
          <p:cNvSpPr txBox="1"/>
          <p:nvPr>
            <p:ph type="title"/>
          </p:nvPr>
        </p:nvSpPr>
        <p:spPr>
          <a:xfrm>
            <a:off x="508000" y="685800"/>
            <a:ext cx="3352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4775200" y="685801"/>
            <a:ext cx="68073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7 Content with Caption REV">
  <p:cSld name="2_7 Content with Caption REV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/>
          <p:nvPr/>
        </p:nvSpPr>
        <p:spPr>
          <a:xfrm>
            <a:off x="7924801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0" name="Google Shape;220;p38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38"/>
          <p:cNvSpPr txBox="1"/>
          <p:nvPr>
            <p:ph type="title"/>
          </p:nvPr>
        </p:nvSpPr>
        <p:spPr>
          <a:xfrm>
            <a:off x="8382000" y="685800"/>
            <a:ext cx="3352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457200" y="685801"/>
            <a:ext cx="68073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pic>
        <p:nvPicPr>
          <p:cNvPr id="223" name="Google Shape;22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2 Logo Blank" showMasterSp="0">
  <p:cSld name="7.2 Logo 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28895" y="5945774"/>
            <a:ext cx="1277902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3 Totally Blank - Gradient" showMasterSp="0">
  <p:cSld name="7.3 Totally Blank - Gradient">
    <p:bg>
      <p:bgPr>
        <a:gradFill>
          <a:gsLst>
            <a:gs pos="0">
              <a:schemeClr val="accent3"/>
            </a:gs>
            <a:gs pos="33000">
              <a:schemeClr val="accent1"/>
            </a:gs>
            <a:gs pos="100000">
              <a:schemeClr val="dk2"/>
            </a:gs>
          </a:gsLst>
          <a:lin ang="3600000" scaled="0"/>
        </a:gra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1-Column">
  <p:cSld name="3 1-Colum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584229" y="1690687"/>
            <a:ext cx="110229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1-Column">
  <p:cSld name="1_3 1-Column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584229" y="1295401"/>
            <a:ext cx="110229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41"/>
          <p:cNvSpPr txBox="1"/>
          <p:nvPr>
            <p:ph type="title"/>
          </p:nvPr>
        </p:nvSpPr>
        <p:spPr>
          <a:xfrm>
            <a:off x="584200" y="381000"/>
            <a:ext cx="110229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 b="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1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1-Column 1">
  <p:cSld name="3 1-Column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>
            <p:ph idx="1" type="body"/>
          </p:nvPr>
        </p:nvSpPr>
        <p:spPr>
          <a:xfrm>
            <a:off x="584229" y="1295401"/>
            <a:ext cx="110229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42"/>
          <p:cNvSpPr txBox="1"/>
          <p:nvPr>
            <p:ph idx="2" type="body"/>
          </p:nvPr>
        </p:nvSpPr>
        <p:spPr>
          <a:xfrm>
            <a:off x="584200" y="381000"/>
            <a:ext cx="1102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sap Condensed SemiBold"/>
              <a:buNone/>
              <a:defRPr sz="44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9pPr>
          </a:lstStyle>
          <a:p/>
        </p:txBody>
      </p:sp>
      <p:sp>
        <p:nvSpPr>
          <p:cNvPr id="234" name="Google Shape;234;p42"/>
          <p:cNvSpPr txBox="1"/>
          <p:nvPr>
            <p:ph idx="12" type="sldNum"/>
          </p:nvPr>
        </p:nvSpPr>
        <p:spPr>
          <a:xfrm>
            <a:off x="281765" y="6396019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4.75 2-Column">
  <p:cSld name="1_4.75 2-Column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/>
          <p:nvPr/>
        </p:nvSpPr>
        <p:spPr>
          <a:xfrm>
            <a:off x="0" y="15883"/>
            <a:ext cx="8458200" cy="68421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3"/>
          <p:cNvSpPr txBox="1"/>
          <p:nvPr>
            <p:ph idx="1" type="body"/>
          </p:nvPr>
        </p:nvSpPr>
        <p:spPr>
          <a:xfrm>
            <a:off x="584229" y="457200"/>
            <a:ext cx="73407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8" name="Google Shape;238;p43"/>
          <p:cNvSpPr txBox="1"/>
          <p:nvPr>
            <p:ph idx="2" type="body"/>
          </p:nvPr>
        </p:nvSpPr>
        <p:spPr>
          <a:xfrm>
            <a:off x="8839200" y="457200"/>
            <a:ext cx="2767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43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Blank w/ Title 1">
  <p:cSld name="7 Blank w/ Title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idx="12" type="sldNum"/>
          </p:nvPr>
        </p:nvSpPr>
        <p:spPr>
          <a:xfrm>
            <a:off x="281765" y="6396019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44"/>
          <p:cNvSpPr txBox="1"/>
          <p:nvPr>
            <p:ph idx="1" type="body"/>
          </p:nvPr>
        </p:nvSpPr>
        <p:spPr>
          <a:xfrm>
            <a:off x="584200" y="381000"/>
            <a:ext cx="1102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sap Condensed SemiBold"/>
              <a:buNone/>
              <a:defRPr sz="44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1-Column 2">
  <p:cSld name="3 1-Column_2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>
            <p:ph idx="1" type="body"/>
          </p:nvPr>
        </p:nvSpPr>
        <p:spPr>
          <a:xfrm>
            <a:off x="584229" y="1295401"/>
            <a:ext cx="110229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45"/>
          <p:cNvSpPr txBox="1"/>
          <p:nvPr>
            <p:ph idx="2" type="body"/>
          </p:nvPr>
        </p:nvSpPr>
        <p:spPr>
          <a:xfrm>
            <a:off x="584200" y="381000"/>
            <a:ext cx="1102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sap Condensed SemiBold"/>
              <a:buNone/>
              <a:defRPr sz="44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sap Condensed SemiBold"/>
              <a:buNone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sap Condensed SemiBold"/>
              <a:buChar char="•"/>
              <a:defRPr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9pPr>
          </a:lstStyle>
          <a:p/>
        </p:txBody>
      </p:sp>
      <p:sp>
        <p:nvSpPr>
          <p:cNvPr id="246" name="Google Shape;246;p45"/>
          <p:cNvSpPr txBox="1"/>
          <p:nvPr>
            <p:ph idx="12" type="sldNum"/>
          </p:nvPr>
        </p:nvSpPr>
        <p:spPr>
          <a:xfrm>
            <a:off x="281765" y="6396019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8 2-Column">
  <p:cSld name="4.8 2-Column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/>
          <p:nvPr/>
        </p:nvSpPr>
        <p:spPr>
          <a:xfrm>
            <a:off x="8458199" y="15883"/>
            <a:ext cx="3757800" cy="68421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6"/>
          <p:cNvSpPr txBox="1"/>
          <p:nvPr>
            <p:ph idx="1" type="body"/>
          </p:nvPr>
        </p:nvSpPr>
        <p:spPr>
          <a:xfrm>
            <a:off x="584229" y="457200"/>
            <a:ext cx="73407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46"/>
          <p:cNvSpPr txBox="1"/>
          <p:nvPr>
            <p:ph idx="2" type="body"/>
          </p:nvPr>
        </p:nvSpPr>
        <p:spPr>
          <a:xfrm>
            <a:off x="8839200" y="457200"/>
            <a:ext cx="2767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1" name="Google Shape;251;p46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4.1 2-Column w/ Subtitles">
  <p:cSld name="1_4.1 2-Column w/ Subtitle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idx="1" type="body"/>
          </p:nvPr>
        </p:nvSpPr>
        <p:spPr>
          <a:xfrm>
            <a:off x="584229" y="2057400"/>
            <a:ext cx="54357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47"/>
          <p:cNvSpPr txBox="1"/>
          <p:nvPr>
            <p:ph idx="2" type="body"/>
          </p:nvPr>
        </p:nvSpPr>
        <p:spPr>
          <a:xfrm>
            <a:off x="6171518" y="2057400"/>
            <a:ext cx="54357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47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47"/>
          <p:cNvSpPr txBox="1"/>
          <p:nvPr>
            <p:ph idx="3" type="body"/>
          </p:nvPr>
        </p:nvSpPr>
        <p:spPr>
          <a:xfrm>
            <a:off x="593756" y="1193802"/>
            <a:ext cx="5435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0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7" name="Google Shape;257;p47"/>
          <p:cNvSpPr txBox="1"/>
          <p:nvPr>
            <p:ph idx="4" type="body"/>
          </p:nvPr>
        </p:nvSpPr>
        <p:spPr>
          <a:xfrm>
            <a:off x="6171516" y="1193802"/>
            <a:ext cx="5426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0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8" name="Google Shape;258;p47"/>
          <p:cNvSpPr txBox="1"/>
          <p:nvPr>
            <p:ph type="title"/>
          </p:nvPr>
        </p:nvSpPr>
        <p:spPr>
          <a:xfrm>
            <a:off x="584200" y="381000"/>
            <a:ext cx="110229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 b="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1 Title Slide" showMasterSp="0">
  <p:cSld name="1.1 Title Slide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9"/>
          <p:cNvSpPr txBox="1"/>
          <p:nvPr>
            <p:ph type="ctrTitle"/>
          </p:nvPr>
        </p:nvSpPr>
        <p:spPr>
          <a:xfrm>
            <a:off x="609600" y="1600201"/>
            <a:ext cx="60195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sap Condensed SemiBold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7" name="Google Shape;267;p49"/>
          <p:cNvSpPr txBox="1"/>
          <p:nvPr>
            <p:ph idx="1" type="subTitle"/>
          </p:nvPr>
        </p:nvSpPr>
        <p:spPr>
          <a:xfrm>
            <a:off x="609600" y="3897201"/>
            <a:ext cx="60195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i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lvl="2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lvl="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lvl="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lvl="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lvl="6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lvl="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lvl="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8" name="Google Shape;268;p49"/>
          <p:cNvSpPr/>
          <p:nvPr/>
        </p:nvSpPr>
        <p:spPr>
          <a:xfrm>
            <a:off x="6099048" y="2633472"/>
            <a:ext cx="60927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69" name="Google Shape;269;p49"/>
          <p:cNvSpPr/>
          <p:nvPr/>
        </p:nvSpPr>
        <p:spPr>
          <a:xfrm>
            <a:off x="7010400" y="2514600"/>
            <a:ext cx="5212080" cy="1827506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8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70" name="Google Shape;27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18007" y="2762644"/>
            <a:ext cx="3166385" cy="12801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9"/>
          <p:cNvSpPr/>
          <p:nvPr>
            <p:ph idx="2" type="pic"/>
          </p:nvPr>
        </p:nvSpPr>
        <p:spPr>
          <a:xfrm>
            <a:off x="7010400" y="0"/>
            <a:ext cx="2743200" cy="25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272" name="Google Shape;272;p49"/>
          <p:cNvSpPr/>
          <p:nvPr>
            <p:ph idx="3" type="pic"/>
          </p:nvPr>
        </p:nvSpPr>
        <p:spPr>
          <a:xfrm>
            <a:off x="9753600" y="0"/>
            <a:ext cx="2438400" cy="25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273" name="Google Shape;273;p49"/>
          <p:cNvSpPr/>
          <p:nvPr>
            <p:ph idx="4" type="pic"/>
          </p:nvPr>
        </p:nvSpPr>
        <p:spPr>
          <a:xfrm>
            <a:off x="7010400" y="4343400"/>
            <a:ext cx="5181600" cy="25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Title Slide" showMasterSp="0">
  <p:cSld name="1 Title Slid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>
            <p:ph type="ctrTitle"/>
          </p:nvPr>
        </p:nvSpPr>
        <p:spPr>
          <a:xfrm>
            <a:off x="609600" y="1600201"/>
            <a:ext cx="60195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sap Condensed SemiBold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6" name="Google Shape;276;p50"/>
          <p:cNvSpPr txBox="1"/>
          <p:nvPr>
            <p:ph idx="1" type="subTitle"/>
          </p:nvPr>
        </p:nvSpPr>
        <p:spPr>
          <a:xfrm>
            <a:off x="609600" y="3897201"/>
            <a:ext cx="60195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i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lvl="2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lvl="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lvl="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lvl="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lvl="6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lvl="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lvl="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7" name="Google Shape;277;p50"/>
          <p:cNvSpPr/>
          <p:nvPr/>
        </p:nvSpPr>
        <p:spPr>
          <a:xfrm>
            <a:off x="6099048" y="2633472"/>
            <a:ext cx="60927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78" name="Google Shape;278;p50"/>
          <p:cNvSpPr/>
          <p:nvPr/>
        </p:nvSpPr>
        <p:spPr>
          <a:xfrm>
            <a:off x="7010400" y="0"/>
            <a:ext cx="5212080" cy="6857024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8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79" name="Google Shape;27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1128" y="2737623"/>
            <a:ext cx="3420147" cy="138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2 Title Slide" showMasterSp="0">
  <p:cSld name="1.2 Title Slide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/>
          <p:nvPr>
            <p:ph type="ctrTitle"/>
          </p:nvPr>
        </p:nvSpPr>
        <p:spPr>
          <a:xfrm>
            <a:off x="609600" y="3235689"/>
            <a:ext cx="10972800" cy="12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sap Condensed SemiBold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2" name="Google Shape;282;p51"/>
          <p:cNvSpPr txBox="1"/>
          <p:nvPr>
            <p:ph idx="1" type="subTitle"/>
          </p:nvPr>
        </p:nvSpPr>
        <p:spPr>
          <a:xfrm>
            <a:off x="609600" y="4734289"/>
            <a:ext cx="109728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i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lvl="2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lvl="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lvl="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lvl="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lvl="6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lvl="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lvl="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p51"/>
          <p:cNvSpPr/>
          <p:nvPr/>
        </p:nvSpPr>
        <p:spPr>
          <a:xfrm>
            <a:off x="6099048" y="2633472"/>
            <a:ext cx="60927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descr="A picture containing drawing, ball, game&#10;&#10;Description automatically generated" id="284" name="Google Shape;28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6804" y="914400"/>
            <a:ext cx="4298393" cy="157975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1"/>
          <p:cNvSpPr/>
          <p:nvPr/>
        </p:nvSpPr>
        <p:spPr>
          <a:xfrm>
            <a:off x="0" y="6172200"/>
            <a:ext cx="12192000" cy="75787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8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6 Content with Caption REV">
  <p:cSld name="2_6 Content with Caption REV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7924801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685801"/>
            <a:ext cx="68073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>
            <p:ph type="title"/>
          </p:nvPr>
        </p:nvSpPr>
        <p:spPr>
          <a:xfrm>
            <a:off x="8413955" y="685800"/>
            <a:ext cx="335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8413955" y="2133600"/>
            <a:ext cx="33528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1 Section Header" showMasterSp="0">
  <p:cSld name="2.1 Section Header">
    <p:bg>
      <p:bgPr>
        <a:gradFill>
          <a:gsLst>
            <a:gs pos="0">
              <a:schemeClr val="accent3"/>
            </a:gs>
            <a:gs pos="33000">
              <a:schemeClr val="accent1"/>
            </a:gs>
            <a:gs pos="100000">
              <a:schemeClr val="dk2"/>
            </a:gs>
          </a:gsLst>
          <a:lin ang="3600008" scaled="0"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/>
          <p:nvPr>
            <p:ph type="title"/>
          </p:nvPr>
        </p:nvSpPr>
        <p:spPr>
          <a:xfrm>
            <a:off x="761974" y="1447801"/>
            <a:ext cx="10058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8" name="Google Shape;288;p52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52"/>
          <p:cNvSpPr txBox="1"/>
          <p:nvPr>
            <p:ph idx="1" type="subTitle"/>
          </p:nvPr>
        </p:nvSpPr>
        <p:spPr>
          <a:xfrm>
            <a:off x="761974" y="3603517"/>
            <a:ext cx="1005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0" name="Google Shape;290;p52"/>
          <p:cNvSpPr/>
          <p:nvPr/>
        </p:nvSpPr>
        <p:spPr>
          <a:xfrm>
            <a:off x="0" y="0"/>
            <a:ext cx="152400" cy="6857024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91" name="Google Shape;291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6018240"/>
            <a:ext cx="1143000" cy="694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2 Section Header w/ Picture" showMasterSp="0">
  <p:cSld name="2.2 Section Header w/ Picture">
    <p:bg>
      <p:bgPr>
        <a:solidFill>
          <a:schemeClr val="dk2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>
            <p:ph type="title"/>
          </p:nvPr>
        </p:nvSpPr>
        <p:spPr>
          <a:xfrm>
            <a:off x="761974" y="3886199"/>
            <a:ext cx="100584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4" name="Google Shape;294;p53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53"/>
          <p:cNvSpPr txBox="1"/>
          <p:nvPr>
            <p:ph idx="1" type="subTitle"/>
          </p:nvPr>
        </p:nvSpPr>
        <p:spPr>
          <a:xfrm>
            <a:off x="761974" y="5622817"/>
            <a:ext cx="10058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6" name="Google Shape;296;p53"/>
          <p:cNvSpPr/>
          <p:nvPr/>
        </p:nvSpPr>
        <p:spPr>
          <a:xfrm>
            <a:off x="0" y="0"/>
            <a:ext cx="152400" cy="6857024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97" name="Google Shape;29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6018240"/>
            <a:ext cx="1143000" cy="694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ection Header">
  <p:cSld name="2 Section Header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1524000" y="990601"/>
            <a:ext cx="9144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sap Condensed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0" name="Google Shape;300;p54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5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1-Column">
  <p:cSld name="3 1-Column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5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4" name="Google Shape;304;p55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55"/>
          <p:cNvSpPr txBox="1"/>
          <p:nvPr>
            <p:ph idx="1" type="body"/>
          </p:nvPr>
        </p:nvSpPr>
        <p:spPr>
          <a:xfrm>
            <a:off x="584229" y="1690687"/>
            <a:ext cx="11022900" cy="41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1-Column - Gradient Header">
  <p:cSld name="3 1-Column - Gradient Header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/>
          <p:nvPr/>
        </p:nvSpPr>
        <p:spPr>
          <a:xfrm>
            <a:off x="0" y="1"/>
            <a:ext cx="12192000" cy="15999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08" name="Google Shape;308;p56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9" name="Google Shape;309;p56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56"/>
          <p:cNvSpPr txBox="1"/>
          <p:nvPr>
            <p:ph idx="1" type="body"/>
          </p:nvPr>
        </p:nvSpPr>
        <p:spPr>
          <a:xfrm>
            <a:off x="584229" y="1690687"/>
            <a:ext cx="11022900" cy="41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 w/ Headers">
  <p:cSld name="4.4 2-Column w/ Headers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7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13" name="Google Shape;313;p57"/>
          <p:cNvSpPr txBox="1"/>
          <p:nvPr>
            <p:ph type="title"/>
          </p:nvPr>
        </p:nvSpPr>
        <p:spPr>
          <a:xfrm>
            <a:off x="457200" y="365126"/>
            <a:ext cx="54864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sap Condensed SemiBold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4" name="Google Shape;314;p57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57"/>
          <p:cNvSpPr txBox="1"/>
          <p:nvPr>
            <p:ph idx="1" type="body"/>
          </p:nvPr>
        </p:nvSpPr>
        <p:spPr>
          <a:xfrm>
            <a:off x="457201" y="1371600"/>
            <a:ext cx="54864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6" name="Google Shape;316;p57"/>
          <p:cNvSpPr txBox="1"/>
          <p:nvPr>
            <p:ph idx="2" type="body"/>
          </p:nvPr>
        </p:nvSpPr>
        <p:spPr>
          <a:xfrm>
            <a:off x="6171515" y="1371600"/>
            <a:ext cx="55623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7" name="Google Shape;317;p57"/>
          <p:cNvSpPr txBox="1"/>
          <p:nvPr>
            <p:ph idx="3" type="body"/>
          </p:nvPr>
        </p:nvSpPr>
        <p:spPr>
          <a:xfrm>
            <a:off x="6172200" y="365125"/>
            <a:ext cx="55629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Line + Subtitles">
  <p:cSld name="4.1 2-Column w/ Line + Subtitles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8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0" name="Google Shape;320;p58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p58"/>
          <p:cNvSpPr txBox="1"/>
          <p:nvPr>
            <p:ph idx="1" type="body"/>
          </p:nvPr>
        </p:nvSpPr>
        <p:spPr>
          <a:xfrm>
            <a:off x="457200" y="2064308"/>
            <a:ext cx="54879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2" name="Google Shape;322;p58"/>
          <p:cNvSpPr txBox="1"/>
          <p:nvPr>
            <p:ph idx="2" type="body"/>
          </p:nvPr>
        </p:nvSpPr>
        <p:spPr>
          <a:xfrm>
            <a:off x="6254403" y="2064308"/>
            <a:ext cx="54804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p58"/>
          <p:cNvSpPr txBox="1"/>
          <p:nvPr>
            <p:ph idx="3" type="body"/>
          </p:nvPr>
        </p:nvSpPr>
        <p:spPr>
          <a:xfrm>
            <a:off x="457201" y="1447800"/>
            <a:ext cx="54732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4" name="Google Shape;324;p58"/>
          <p:cNvSpPr txBox="1"/>
          <p:nvPr>
            <p:ph idx="4" type="body"/>
          </p:nvPr>
        </p:nvSpPr>
        <p:spPr>
          <a:xfrm>
            <a:off x="6254403" y="1447800"/>
            <a:ext cx="54837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cxnSp>
        <p:nvCxnSpPr>
          <p:cNvPr id="325" name="Google Shape;325;p58"/>
          <p:cNvCxnSpPr/>
          <p:nvPr/>
        </p:nvCxnSpPr>
        <p:spPr>
          <a:xfrm flipH="1">
            <a:off x="6089657" y="1445599"/>
            <a:ext cx="60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 w/ Background" showMasterSp="0">
  <p:cSld name="4 2-Column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9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8" name="Google Shape;328;p59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9" name="Google Shape;32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9"/>
          <p:cNvSpPr txBox="1"/>
          <p:nvPr>
            <p:ph idx="1" type="body"/>
          </p:nvPr>
        </p:nvSpPr>
        <p:spPr>
          <a:xfrm>
            <a:off x="457201" y="1729817"/>
            <a:ext cx="55629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1" name="Google Shape;331;p59"/>
          <p:cNvSpPr txBox="1"/>
          <p:nvPr>
            <p:ph idx="2" type="body"/>
          </p:nvPr>
        </p:nvSpPr>
        <p:spPr>
          <a:xfrm>
            <a:off x="6171516" y="1729817"/>
            <a:ext cx="55629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">
  <p:cSld name="4.4 2-Column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0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34" name="Google Shape;334;p60"/>
          <p:cNvSpPr txBox="1"/>
          <p:nvPr>
            <p:ph idx="1" type="body"/>
          </p:nvPr>
        </p:nvSpPr>
        <p:spPr>
          <a:xfrm>
            <a:off x="584229" y="457200"/>
            <a:ext cx="5206800" cy="54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5" name="Google Shape;335;p60"/>
          <p:cNvSpPr txBox="1"/>
          <p:nvPr>
            <p:ph idx="2" type="body"/>
          </p:nvPr>
        </p:nvSpPr>
        <p:spPr>
          <a:xfrm>
            <a:off x="6375430" y="457200"/>
            <a:ext cx="5231700" cy="54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6" name="Google Shape;336;p60"/>
          <p:cNvSpPr txBox="1"/>
          <p:nvPr>
            <p:ph idx="12" type="sldNum"/>
          </p:nvPr>
        </p:nvSpPr>
        <p:spPr>
          <a:xfrm>
            <a:off x="281767" y="6294423"/>
            <a:ext cx="4803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1 Content with Caption">
  <p:cSld name="6.1 Content with Caption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1"/>
          <p:cNvSpPr txBox="1"/>
          <p:nvPr>
            <p:ph type="title"/>
          </p:nvPr>
        </p:nvSpPr>
        <p:spPr>
          <a:xfrm>
            <a:off x="4724400" y="1027567"/>
            <a:ext cx="70869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9" name="Google Shape;339;p61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aseline="-25000"/>
          </a:p>
        </p:txBody>
      </p:sp>
      <p:sp>
        <p:nvSpPr>
          <p:cNvPr id="340" name="Google Shape;340;p61"/>
          <p:cNvSpPr txBox="1"/>
          <p:nvPr>
            <p:ph idx="1" type="body"/>
          </p:nvPr>
        </p:nvSpPr>
        <p:spPr>
          <a:xfrm>
            <a:off x="4724400" y="2133600"/>
            <a:ext cx="70869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2 Section Header w/ Picture" showMasterSp="0">
  <p:cSld name="2.2 Section Header w/ Picture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761974" y="3886199"/>
            <a:ext cx="100584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761974" y="5622817"/>
            <a:ext cx="10058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7"/>
          <p:cNvSpPr/>
          <p:nvPr/>
        </p:nvSpPr>
        <p:spPr>
          <a:xfrm>
            <a:off x="0" y="0"/>
            <a:ext cx="182880" cy="6858746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6018240"/>
            <a:ext cx="1143000" cy="694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7 Content with Caption">
  <p:cSld name="2_7 Content with Caption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2"/>
          <p:cNvSpPr/>
          <p:nvPr/>
        </p:nvSpPr>
        <p:spPr>
          <a:xfrm>
            <a:off x="2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43" name="Google Shape;343;p62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62"/>
          <p:cNvSpPr txBox="1"/>
          <p:nvPr>
            <p:ph type="title"/>
          </p:nvPr>
        </p:nvSpPr>
        <p:spPr>
          <a:xfrm>
            <a:off x="508000" y="685800"/>
            <a:ext cx="33528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5" name="Google Shape;345;p62"/>
          <p:cNvSpPr txBox="1"/>
          <p:nvPr>
            <p:ph idx="1" type="body"/>
          </p:nvPr>
        </p:nvSpPr>
        <p:spPr>
          <a:xfrm>
            <a:off x="4775200" y="685801"/>
            <a:ext cx="68073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7 Content with Caption REV">
  <p:cSld name="2_7 Content with Caption REV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3"/>
          <p:cNvSpPr/>
          <p:nvPr/>
        </p:nvSpPr>
        <p:spPr>
          <a:xfrm>
            <a:off x="7924801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48" name="Google Shape;348;p63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63"/>
          <p:cNvSpPr txBox="1"/>
          <p:nvPr>
            <p:ph type="title"/>
          </p:nvPr>
        </p:nvSpPr>
        <p:spPr>
          <a:xfrm>
            <a:off x="8382000" y="685800"/>
            <a:ext cx="33528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0" name="Google Shape;350;p63"/>
          <p:cNvSpPr txBox="1"/>
          <p:nvPr>
            <p:ph idx="1" type="body"/>
          </p:nvPr>
        </p:nvSpPr>
        <p:spPr>
          <a:xfrm>
            <a:off x="457200" y="685801"/>
            <a:ext cx="68073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pic>
        <p:nvPicPr>
          <p:cNvPr id="351" name="Google Shape;35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6 Content with Caption" type="objTx">
  <p:cSld name="OBJECT_WITH_CAPTION_TEX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4"/>
          <p:cNvSpPr/>
          <p:nvPr/>
        </p:nvSpPr>
        <p:spPr>
          <a:xfrm>
            <a:off x="2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54" name="Google Shape;354;p64"/>
          <p:cNvSpPr txBox="1"/>
          <p:nvPr>
            <p:ph type="title"/>
          </p:nvPr>
        </p:nvSpPr>
        <p:spPr>
          <a:xfrm>
            <a:off x="508000" y="685800"/>
            <a:ext cx="335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5" name="Google Shape;355;p64"/>
          <p:cNvSpPr txBox="1"/>
          <p:nvPr>
            <p:ph idx="1" type="body"/>
          </p:nvPr>
        </p:nvSpPr>
        <p:spPr>
          <a:xfrm>
            <a:off x="4648200" y="685801"/>
            <a:ext cx="69339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356" name="Google Shape;356;p64"/>
          <p:cNvSpPr txBox="1"/>
          <p:nvPr>
            <p:ph idx="2" type="body"/>
          </p:nvPr>
        </p:nvSpPr>
        <p:spPr>
          <a:xfrm>
            <a:off x="508000" y="2133600"/>
            <a:ext cx="33528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7" name="Google Shape;357;p64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Content with Caption">
  <p:cSld name="6 Content with Caption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5"/>
          <p:cNvSpPr txBox="1"/>
          <p:nvPr>
            <p:ph idx="12" type="sldNum"/>
          </p:nvPr>
        </p:nvSpPr>
        <p:spPr>
          <a:xfrm>
            <a:off x="1801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aseline="-25000"/>
          </a:p>
        </p:txBody>
      </p:sp>
      <p:sp>
        <p:nvSpPr>
          <p:cNvPr id="360" name="Google Shape;360;p65"/>
          <p:cNvSpPr txBox="1"/>
          <p:nvPr>
            <p:ph type="title"/>
          </p:nvPr>
        </p:nvSpPr>
        <p:spPr>
          <a:xfrm>
            <a:off x="609601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sap Condensed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1" name="Google Shape;361;p65"/>
          <p:cNvSpPr txBox="1"/>
          <p:nvPr>
            <p:ph idx="1" type="body"/>
          </p:nvPr>
        </p:nvSpPr>
        <p:spPr>
          <a:xfrm>
            <a:off x="609601" y="2133600"/>
            <a:ext cx="36576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362" name="Google Shape;362;p65"/>
          <p:cNvSpPr txBox="1"/>
          <p:nvPr>
            <p:ph idx="2" type="body"/>
          </p:nvPr>
        </p:nvSpPr>
        <p:spPr>
          <a:xfrm>
            <a:off x="4495800" y="685800"/>
            <a:ext cx="7086300" cy="51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3-Column">
  <p:cSld name="5 3-Column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6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5" name="Google Shape;365;p66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6" name="Google Shape;366;p66"/>
          <p:cNvCxnSpPr/>
          <p:nvPr/>
        </p:nvCxnSpPr>
        <p:spPr>
          <a:xfrm>
            <a:off x="7900597" y="1445599"/>
            <a:ext cx="243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7" name="Google Shape;367;p66"/>
          <p:cNvCxnSpPr/>
          <p:nvPr/>
        </p:nvCxnSpPr>
        <p:spPr>
          <a:xfrm flipH="1">
            <a:off x="4228540" y="1445599"/>
            <a:ext cx="60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8" name="Google Shape;368;p66"/>
          <p:cNvCxnSpPr/>
          <p:nvPr/>
        </p:nvCxnSpPr>
        <p:spPr>
          <a:xfrm>
            <a:off x="11566653" y="1445599"/>
            <a:ext cx="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66"/>
          <p:cNvCxnSpPr/>
          <p:nvPr/>
        </p:nvCxnSpPr>
        <p:spPr>
          <a:xfrm>
            <a:off x="568484" y="1445599"/>
            <a:ext cx="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0" name="Google Shape;370;p66"/>
          <p:cNvSpPr txBox="1"/>
          <p:nvPr>
            <p:ph idx="1" type="body"/>
          </p:nvPr>
        </p:nvSpPr>
        <p:spPr>
          <a:xfrm>
            <a:off x="741443" y="1442550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1" name="Google Shape;371;p66"/>
          <p:cNvSpPr txBox="1"/>
          <p:nvPr>
            <p:ph idx="2" type="body"/>
          </p:nvPr>
        </p:nvSpPr>
        <p:spPr>
          <a:xfrm>
            <a:off x="4428154" y="1455867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2" name="Google Shape;372;p66"/>
          <p:cNvSpPr txBox="1"/>
          <p:nvPr>
            <p:ph idx="3" type="body"/>
          </p:nvPr>
        </p:nvSpPr>
        <p:spPr>
          <a:xfrm>
            <a:off x="8114865" y="1442550"/>
            <a:ext cx="33117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1 1-Column w/ Background" showMasterSp="0">
  <p:cSld name="3.1 1-Column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7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5" name="Google Shape;375;p67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p67"/>
          <p:cNvSpPr txBox="1"/>
          <p:nvPr>
            <p:ph idx="1" type="body"/>
          </p:nvPr>
        </p:nvSpPr>
        <p:spPr>
          <a:xfrm>
            <a:off x="584229" y="1690687"/>
            <a:ext cx="11022900" cy="41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77" name="Google Shape;37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, No Title w/ Line">
  <p:cSld name="4 2-Column, No Title w/ Line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8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68"/>
          <p:cNvSpPr txBox="1"/>
          <p:nvPr>
            <p:ph idx="1" type="body"/>
          </p:nvPr>
        </p:nvSpPr>
        <p:spPr>
          <a:xfrm>
            <a:off x="584230" y="533400"/>
            <a:ext cx="53592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p68"/>
          <p:cNvSpPr txBox="1"/>
          <p:nvPr>
            <p:ph idx="2" type="body"/>
          </p:nvPr>
        </p:nvSpPr>
        <p:spPr>
          <a:xfrm>
            <a:off x="6235708" y="533400"/>
            <a:ext cx="53712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82" name="Google Shape;382;p68"/>
          <p:cNvCxnSpPr/>
          <p:nvPr/>
        </p:nvCxnSpPr>
        <p:spPr>
          <a:xfrm>
            <a:off x="6089654" y="533400"/>
            <a:ext cx="0" cy="5410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 w/ Line">
  <p:cSld name="4 2-Column w/ Line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9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5" name="Google Shape;385;p69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69"/>
          <p:cNvSpPr txBox="1"/>
          <p:nvPr>
            <p:ph idx="1" type="body"/>
          </p:nvPr>
        </p:nvSpPr>
        <p:spPr>
          <a:xfrm>
            <a:off x="584229" y="1371600"/>
            <a:ext cx="54357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7" name="Google Shape;387;p69"/>
          <p:cNvSpPr txBox="1"/>
          <p:nvPr>
            <p:ph idx="2" type="body"/>
          </p:nvPr>
        </p:nvSpPr>
        <p:spPr>
          <a:xfrm>
            <a:off x="6171516" y="1371600"/>
            <a:ext cx="54357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88" name="Google Shape;388;p69"/>
          <p:cNvCxnSpPr/>
          <p:nvPr/>
        </p:nvCxnSpPr>
        <p:spPr>
          <a:xfrm flipH="1">
            <a:off x="6089657" y="1445599"/>
            <a:ext cx="60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">
  <p:cSld name="4 2-Column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0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1" name="Google Shape;391;p70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p70"/>
          <p:cNvSpPr txBox="1"/>
          <p:nvPr>
            <p:ph idx="1" type="body"/>
          </p:nvPr>
        </p:nvSpPr>
        <p:spPr>
          <a:xfrm>
            <a:off x="584229" y="1371600"/>
            <a:ext cx="54357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3" name="Google Shape;393;p70"/>
          <p:cNvSpPr txBox="1"/>
          <p:nvPr>
            <p:ph idx="2" type="body"/>
          </p:nvPr>
        </p:nvSpPr>
        <p:spPr>
          <a:xfrm>
            <a:off x="6171516" y="1371600"/>
            <a:ext cx="54357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 - Gradient Header">
  <p:cSld name="4 2-Column - Gradient Header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1"/>
          <p:cNvSpPr/>
          <p:nvPr/>
        </p:nvSpPr>
        <p:spPr>
          <a:xfrm>
            <a:off x="0" y="1"/>
            <a:ext cx="12192000" cy="15999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96" name="Google Shape;396;p71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7" name="Google Shape;397;p71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Google Shape;398;p71"/>
          <p:cNvSpPr txBox="1"/>
          <p:nvPr>
            <p:ph idx="1" type="body"/>
          </p:nvPr>
        </p:nvSpPr>
        <p:spPr>
          <a:xfrm>
            <a:off x="584229" y="1806018"/>
            <a:ext cx="54357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9" name="Google Shape;399;p71"/>
          <p:cNvSpPr txBox="1"/>
          <p:nvPr>
            <p:ph idx="2" type="body"/>
          </p:nvPr>
        </p:nvSpPr>
        <p:spPr>
          <a:xfrm>
            <a:off x="6171516" y="1806018"/>
            <a:ext cx="54357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Blank w/ Title">
  <p:cSld name="7 Blank w/ 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Subtitles">
  <p:cSld name="4.1 2-Column w/ Subtitles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2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2" name="Google Shape;402;p72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3" name="Google Shape;403;p72"/>
          <p:cNvSpPr txBox="1"/>
          <p:nvPr>
            <p:ph idx="1" type="body"/>
          </p:nvPr>
        </p:nvSpPr>
        <p:spPr>
          <a:xfrm>
            <a:off x="471679" y="2057400"/>
            <a:ext cx="54720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p72"/>
          <p:cNvSpPr txBox="1"/>
          <p:nvPr>
            <p:ph idx="2" type="body"/>
          </p:nvPr>
        </p:nvSpPr>
        <p:spPr>
          <a:xfrm>
            <a:off x="6096000" y="2057400"/>
            <a:ext cx="56388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5" name="Google Shape;405;p72"/>
          <p:cNvSpPr txBox="1"/>
          <p:nvPr>
            <p:ph idx="3" type="body"/>
          </p:nvPr>
        </p:nvSpPr>
        <p:spPr>
          <a:xfrm>
            <a:off x="457201" y="1440892"/>
            <a:ext cx="54864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6" name="Google Shape;406;p72"/>
          <p:cNvSpPr txBox="1"/>
          <p:nvPr>
            <p:ph idx="4" type="body"/>
          </p:nvPr>
        </p:nvSpPr>
        <p:spPr>
          <a:xfrm>
            <a:off x="6096000" y="1440892"/>
            <a:ext cx="56421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Subtitles - Gradient Header">
  <p:cSld name="4.1 2-Column w/ Subtitles - Gradient Header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3"/>
          <p:cNvSpPr/>
          <p:nvPr/>
        </p:nvSpPr>
        <p:spPr>
          <a:xfrm>
            <a:off x="0" y="1"/>
            <a:ext cx="12192000" cy="15999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09" name="Google Shape;409;p73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0" name="Google Shape;410;p73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1" name="Google Shape;411;p73"/>
          <p:cNvSpPr txBox="1"/>
          <p:nvPr>
            <p:ph idx="1" type="body"/>
          </p:nvPr>
        </p:nvSpPr>
        <p:spPr>
          <a:xfrm>
            <a:off x="471679" y="2369108"/>
            <a:ext cx="54720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2" name="Google Shape;412;p73"/>
          <p:cNvSpPr txBox="1"/>
          <p:nvPr>
            <p:ph idx="2" type="body"/>
          </p:nvPr>
        </p:nvSpPr>
        <p:spPr>
          <a:xfrm>
            <a:off x="6096000" y="2369108"/>
            <a:ext cx="56388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3" name="Google Shape;413;p73"/>
          <p:cNvSpPr txBox="1"/>
          <p:nvPr>
            <p:ph idx="3" type="body"/>
          </p:nvPr>
        </p:nvSpPr>
        <p:spPr>
          <a:xfrm>
            <a:off x="457201" y="1752600"/>
            <a:ext cx="54864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4" name="Google Shape;414;p73"/>
          <p:cNvSpPr txBox="1"/>
          <p:nvPr>
            <p:ph idx="4" type="body"/>
          </p:nvPr>
        </p:nvSpPr>
        <p:spPr>
          <a:xfrm>
            <a:off x="6096000" y="1752600"/>
            <a:ext cx="56421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Subtitles w/ Background" showMasterSp="0">
  <p:cSld name="4.1 2-Column w/ Subtitles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4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7" name="Google Shape;417;p74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8" name="Google Shape;41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4"/>
          <p:cNvSpPr txBox="1"/>
          <p:nvPr>
            <p:ph idx="1" type="body"/>
          </p:nvPr>
        </p:nvSpPr>
        <p:spPr>
          <a:xfrm>
            <a:off x="471679" y="2216708"/>
            <a:ext cx="54720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0" name="Google Shape;420;p74"/>
          <p:cNvSpPr txBox="1"/>
          <p:nvPr>
            <p:ph idx="2" type="body"/>
          </p:nvPr>
        </p:nvSpPr>
        <p:spPr>
          <a:xfrm>
            <a:off x="6096000" y="2216708"/>
            <a:ext cx="56388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1" name="Google Shape;421;p74"/>
          <p:cNvSpPr txBox="1"/>
          <p:nvPr>
            <p:ph idx="3" type="body"/>
          </p:nvPr>
        </p:nvSpPr>
        <p:spPr>
          <a:xfrm>
            <a:off x="457201" y="1600200"/>
            <a:ext cx="54864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9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2" name="Google Shape;422;p74"/>
          <p:cNvSpPr txBox="1"/>
          <p:nvPr>
            <p:ph idx="4" type="body"/>
          </p:nvPr>
        </p:nvSpPr>
        <p:spPr>
          <a:xfrm>
            <a:off x="6096000" y="1600200"/>
            <a:ext cx="56421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9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 - Flipped">
  <p:cSld name="4.4 2-Column - Flipped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25" name="Google Shape;425;p75"/>
          <p:cNvSpPr txBox="1"/>
          <p:nvPr>
            <p:ph idx="1" type="body"/>
          </p:nvPr>
        </p:nvSpPr>
        <p:spPr>
          <a:xfrm>
            <a:off x="584229" y="457200"/>
            <a:ext cx="5206800" cy="54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6" name="Google Shape;426;p75"/>
          <p:cNvSpPr txBox="1"/>
          <p:nvPr>
            <p:ph idx="2" type="body"/>
          </p:nvPr>
        </p:nvSpPr>
        <p:spPr>
          <a:xfrm>
            <a:off x="6375430" y="457200"/>
            <a:ext cx="5231700" cy="54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7" name="Google Shape;427;p75"/>
          <p:cNvSpPr txBox="1"/>
          <p:nvPr>
            <p:ph idx="12" type="sldNum"/>
          </p:nvPr>
        </p:nvSpPr>
        <p:spPr>
          <a:xfrm>
            <a:off x="281767" y="6294423"/>
            <a:ext cx="4803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8" name="Google Shape;428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 w/ Headers - Flipped">
  <p:cSld name="4.4 2-Column w/ Headers - Flipped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6"/>
          <p:cNvSpPr/>
          <p:nvPr/>
        </p:nvSpPr>
        <p:spPr>
          <a:xfrm>
            <a:off x="6103883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31" name="Google Shape;431;p76"/>
          <p:cNvSpPr txBox="1"/>
          <p:nvPr>
            <p:ph type="title"/>
          </p:nvPr>
        </p:nvSpPr>
        <p:spPr>
          <a:xfrm>
            <a:off x="457200" y="365126"/>
            <a:ext cx="54864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sap Condensed SemiBold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2" name="Google Shape;432;p76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76"/>
          <p:cNvSpPr txBox="1"/>
          <p:nvPr>
            <p:ph idx="1" type="body"/>
          </p:nvPr>
        </p:nvSpPr>
        <p:spPr>
          <a:xfrm>
            <a:off x="457201" y="1371600"/>
            <a:ext cx="54864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4" name="Google Shape;434;p76"/>
          <p:cNvSpPr txBox="1"/>
          <p:nvPr>
            <p:ph idx="2" type="body"/>
          </p:nvPr>
        </p:nvSpPr>
        <p:spPr>
          <a:xfrm>
            <a:off x="6324599" y="1371600"/>
            <a:ext cx="55593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5" name="Google Shape;435;p76"/>
          <p:cNvSpPr txBox="1"/>
          <p:nvPr/>
        </p:nvSpPr>
        <p:spPr>
          <a:xfrm>
            <a:off x="6328196" y="365126"/>
            <a:ext cx="55593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sap Condensed SemiBold"/>
              <a:buNone/>
            </a:pPr>
            <a:r>
              <a:rPr lang="en-US" sz="36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Click to edit Master title style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436" name="Google Shape;436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1 3-Column">
  <p:cSld name="5.1 3-Column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7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9" name="Google Shape;439;p77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0" name="Google Shape;440;p77"/>
          <p:cNvSpPr txBox="1"/>
          <p:nvPr>
            <p:ph idx="1" type="body"/>
          </p:nvPr>
        </p:nvSpPr>
        <p:spPr>
          <a:xfrm>
            <a:off x="483475" y="1434483"/>
            <a:ext cx="36576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1" name="Google Shape;441;p77"/>
          <p:cNvSpPr txBox="1"/>
          <p:nvPr>
            <p:ph idx="2" type="body"/>
          </p:nvPr>
        </p:nvSpPr>
        <p:spPr>
          <a:xfrm>
            <a:off x="4267201" y="1447800"/>
            <a:ext cx="36576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2" name="Google Shape;442;p77"/>
          <p:cNvSpPr txBox="1"/>
          <p:nvPr>
            <p:ph idx="3" type="body"/>
          </p:nvPr>
        </p:nvSpPr>
        <p:spPr>
          <a:xfrm>
            <a:off x="8050927" y="1434483"/>
            <a:ext cx="36576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1 3-Column - Gradient Heading">
  <p:cSld name="5.1 3-Column - Gradient Heading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8"/>
          <p:cNvSpPr/>
          <p:nvPr/>
        </p:nvSpPr>
        <p:spPr>
          <a:xfrm>
            <a:off x="0" y="1"/>
            <a:ext cx="12192000" cy="15999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45" name="Google Shape;445;p78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6" name="Google Shape;446;p78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7" name="Google Shape;447;p78"/>
          <p:cNvSpPr txBox="1"/>
          <p:nvPr>
            <p:ph idx="1" type="body"/>
          </p:nvPr>
        </p:nvSpPr>
        <p:spPr>
          <a:xfrm>
            <a:off x="483475" y="1729817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8" name="Google Shape;448;p78"/>
          <p:cNvSpPr txBox="1"/>
          <p:nvPr>
            <p:ph idx="2" type="body"/>
          </p:nvPr>
        </p:nvSpPr>
        <p:spPr>
          <a:xfrm>
            <a:off x="4267201" y="1743134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9" name="Google Shape;449;p78"/>
          <p:cNvSpPr txBox="1"/>
          <p:nvPr>
            <p:ph idx="3" type="body"/>
          </p:nvPr>
        </p:nvSpPr>
        <p:spPr>
          <a:xfrm>
            <a:off x="8050927" y="1729817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1 3-Column w/ Background" showMasterSp="0">
  <p:cSld name="5.1 3-Column w/ Background">
    <p:bg>
      <p:bgPr>
        <a:gradFill>
          <a:gsLst>
            <a:gs pos="0">
              <a:schemeClr val="accent3"/>
            </a:gs>
            <a:gs pos="24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9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2" name="Google Shape;452;p79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3" name="Google Shape;45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79"/>
          <p:cNvSpPr txBox="1"/>
          <p:nvPr>
            <p:ph idx="1" type="body"/>
          </p:nvPr>
        </p:nvSpPr>
        <p:spPr>
          <a:xfrm>
            <a:off x="483475" y="1434483"/>
            <a:ext cx="36576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5" name="Google Shape;455;p79"/>
          <p:cNvSpPr txBox="1"/>
          <p:nvPr>
            <p:ph idx="2" type="body"/>
          </p:nvPr>
        </p:nvSpPr>
        <p:spPr>
          <a:xfrm>
            <a:off x="4267201" y="1447800"/>
            <a:ext cx="36576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6" name="Google Shape;456;p79"/>
          <p:cNvSpPr txBox="1"/>
          <p:nvPr>
            <p:ph idx="3" type="body"/>
          </p:nvPr>
        </p:nvSpPr>
        <p:spPr>
          <a:xfrm>
            <a:off x="8050927" y="1434483"/>
            <a:ext cx="36576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6 Content with Caption REV">
  <p:cSld name="2_6 Content with Caption REV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0"/>
          <p:cNvSpPr/>
          <p:nvPr/>
        </p:nvSpPr>
        <p:spPr>
          <a:xfrm>
            <a:off x="7924801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59" name="Google Shape;459;p80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0" name="Google Shape;460;p80"/>
          <p:cNvSpPr txBox="1"/>
          <p:nvPr>
            <p:ph idx="1" type="body"/>
          </p:nvPr>
        </p:nvSpPr>
        <p:spPr>
          <a:xfrm>
            <a:off x="457200" y="685801"/>
            <a:ext cx="68073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pic>
        <p:nvPicPr>
          <p:cNvPr id="461" name="Google Shape;461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80"/>
          <p:cNvSpPr txBox="1"/>
          <p:nvPr>
            <p:ph type="title"/>
          </p:nvPr>
        </p:nvSpPr>
        <p:spPr>
          <a:xfrm>
            <a:off x="8413955" y="685800"/>
            <a:ext cx="335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3" name="Google Shape;463;p80"/>
          <p:cNvSpPr txBox="1"/>
          <p:nvPr>
            <p:ph idx="2" type="body"/>
          </p:nvPr>
        </p:nvSpPr>
        <p:spPr>
          <a:xfrm>
            <a:off x="8413955" y="2133600"/>
            <a:ext cx="33528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Blank w/ Title">
  <p:cSld name="7 Blank w/ Title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1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6" name="Google Shape;466;p81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2 Totally 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1 Blank" type="blank">
  <p:cSld name="BLANK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2"/>
          <p:cNvSpPr txBox="1"/>
          <p:nvPr>
            <p:ph idx="12" type="sldNum"/>
          </p:nvPr>
        </p:nvSpPr>
        <p:spPr>
          <a:xfrm>
            <a:off x="281765" y="6396019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baseline="-25000"/>
            </a:lvl1pPr>
            <a:lvl2pPr lvl="1" rtl="0">
              <a:buNone/>
              <a:defRPr baseline="-25000"/>
            </a:lvl2pPr>
            <a:lvl3pPr lvl="2" rtl="0">
              <a:buNone/>
              <a:defRPr baseline="-25000"/>
            </a:lvl3pPr>
            <a:lvl4pPr lvl="3" rtl="0">
              <a:buNone/>
              <a:defRPr baseline="-25000"/>
            </a:lvl4pPr>
            <a:lvl5pPr lvl="4" rtl="0">
              <a:buNone/>
              <a:defRPr baseline="-25000"/>
            </a:lvl5pPr>
            <a:lvl6pPr lvl="5" rtl="0">
              <a:buNone/>
              <a:defRPr baseline="-25000"/>
            </a:lvl6pPr>
            <a:lvl7pPr lvl="6" rtl="0">
              <a:buNone/>
              <a:defRPr baseline="-25000"/>
            </a:lvl7pPr>
            <a:lvl8pPr lvl="7" rtl="0">
              <a:buNone/>
              <a:defRPr baseline="-25000"/>
            </a:lvl8pPr>
            <a:lvl9pPr lvl="8" rtl="0">
              <a:buNone/>
              <a:defRPr baseline="-250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2 Logo Blank" showMasterSp="0">
  <p:cSld name="7.2 Logo Blank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28895" y="5945774"/>
            <a:ext cx="1277902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2 Totally Blank" showMasterSp="0">
  <p:cSld name="7.2 Totally Blank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3 Logo Blank - Gradient" showMasterSp="0">
  <p:cSld name="7.3 Logo Blank - Gradient">
    <p:bg>
      <p:bgPr>
        <a:gradFill>
          <a:gsLst>
            <a:gs pos="0">
              <a:schemeClr val="accent3"/>
            </a:gs>
            <a:gs pos="33000">
              <a:schemeClr val="accent1"/>
            </a:gs>
            <a:gs pos="100000">
              <a:schemeClr val="dk2"/>
            </a:gs>
          </a:gsLst>
          <a:lin ang="3600008" scaled="0"/>
        </a:gra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3 Totally Blank - Gradient" showMasterSp="0">
  <p:cSld name="7.3 Totally Blank - Gradient">
    <p:bg>
      <p:bgPr>
        <a:gradFill>
          <a:gsLst>
            <a:gs pos="0">
              <a:schemeClr val="accent3"/>
            </a:gs>
            <a:gs pos="33000">
              <a:schemeClr val="accent1"/>
            </a:gs>
            <a:gs pos="100000">
              <a:schemeClr val="dk2"/>
            </a:gs>
          </a:gsLst>
          <a:lin ang="3600008" scaled="0"/>
        </a:gra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1 Title Slide" showMasterSp="0">
  <p:cSld name="1.1 Title Slide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8"/>
          <p:cNvSpPr txBox="1"/>
          <p:nvPr>
            <p:ph type="ctrTitle"/>
          </p:nvPr>
        </p:nvSpPr>
        <p:spPr>
          <a:xfrm>
            <a:off x="609600" y="1600201"/>
            <a:ext cx="60198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sap Condensed SemiBold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88"/>
          <p:cNvSpPr txBox="1"/>
          <p:nvPr>
            <p:ph idx="1" type="subTitle"/>
          </p:nvPr>
        </p:nvSpPr>
        <p:spPr>
          <a:xfrm>
            <a:off x="609600" y="3897201"/>
            <a:ext cx="60198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i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5" name="Google Shape;485;p88"/>
          <p:cNvSpPr/>
          <p:nvPr/>
        </p:nvSpPr>
        <p:spPr>
          <a:xfrm>
            <a:off x="6099048" y="2633472"/>
            <a:ext cx="60927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86" name="Google Shape;486;p88"/>
          <p:cNvSpPr/>
          <p:nvPr/>
        </p:nvSpPr>
        <p:spPr>
          <a:xfrm>
            <a:off x="7010400" y="2514600"/>
            <a:ext cx="5181600" cy="1829229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8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487" name="Google Shape;48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18007" y="2762644"/>
            <a:ext cx="3166387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88"/>
          <p:cNvSpPr/>
          <p:nvPr>
            <p:ph idx="2" type="pic"/>
          </p:nvPr>
        </p:nvSpPr>
        <p:spPr>
          <a:xfrm>
            <a:off x="7010400" y="0"/>
            <a:ext cx="2743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489" name="Google Shape;489;p88"/>
          <p:cNvSpPr/>
          <p:nvPr>
            <p:ph idx="3" type="pic"/>
          </p:nvPr>
        </p:nvSpPr>
        <p:spPr>
          <a:xfrm>
            <a:off x="9753600" y="0"/>
            <a:ext cx="24384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490" name="Google Shape;490;p88"/>
          <p:cNvSpPr/>
          <p:nvPr>
            <p:ph idx="4" type="pic"/>
          </p:nvPr>
        </p:nvSpPr>
        <p:spPr>
          <a:xfrm>
            <a:off x="7010400" y="4343400"/>
            <a:ext cx="51816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8 2-Column - Mission">
  <p:cSld name="4.8 2-Column - Mission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9"/>
          <p:cNvSpPr/>
          <p:nvPr/>
        </p:nvSpPr>
        <p:spPr>
          <a:xfrm>
            <a:off x="8458199" y="15883"/>
            <a:ext cx="3757800" cy="68421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93" name="Google Shape;493;p89"/>
          <p:cNvSpPr txBox="1"/>
          <p:nvPr>
            <p:ph idx="1" type="body"/>
          </p:nvPr>
        </p:nvSpPr>
        <p:spPr>
          <a:xfrm>
            <a:off x="584229" y="457200"/>
            <a:ext cx="73407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4" name="Google Shape;494;p89"/>
          <p:cNvSpPr txBox="1"/>
          <p:nvPr>
            <p:ph idx="2" type="body"/>
          </p:nvPr>
        </p:nvSpPr>
        <p:spPr>
          <a:xfrm>
            <a:off x="8839200" y="457200"/>
            <a:ext cx="2767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5" name="Google Shape;495;p89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6" name="Google Shape;496;p89"/>
          <p:cNvSpPr txBox="1"/>
          <p:nvPr>
            <p:ph idx="11" type="ftr"/>
          </p:nvPr>
        </p:nvSpPr>
        <p:spPr>
          <a:xfrm>
            <a:off x="824156" y="6395013"/>
            <a:ext cx="8739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3 Logo Blank - Gradient" showMasterSp="0">
  <p:cSld name="7.3 Logo Blank - Gradient">
    <p:bg>
      <p:bgPr>
        <a:gradFill>
          <a:gsLst>
            <a:gs pos="0">
              <a:schemeClr val="accent3"/>
            </a:gs>
            <a:gs pos="33000">
              <a:schemeClr val="accent1"/>
            </a:gs>
            <a:gs pos="100000">
              <a:schemeClr val="dk2"/>
            </a:gs>
          </a:gsLst>
          <a:lin ang="3600008" scaled="0"/>
        </a:gra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1-Column">
  <p:cSld name="3 1-Column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1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91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2" name="Google Shape;502;p91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91"/>
          <p:cNvSpPr txBox="1"/>
          <p:nvPr>
            <p:ph idx="1" type="body"/>
          </p:nvPr>
        </p:nvSpPr>
        <p:spPr>
          <a:xfrm>
            <a:off x="584229" y="1690687"/>
            <a:ext cx="110229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6 Content with Caption REV">
  <p:cSld name="2_6 Content with Caption REV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2"/>
          <p:cNvSpPr/>
          <p:nvPr/>
        </p:nvSpPr>
        <p:spPr>
          <a:xfrm>
            <a:off x="7924801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506" name="Google Shape;506;p92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7" name="Google Shape;507;p92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92"/>
          <p:cNvSpPr txBox="1"/>
          <p:nvPr>
            <p:ph idx="1" type="body"/>
          </p:nvPr>
        </p:nvSpPr>
        <p:spPr>
          <a:xfrm>
            <a:off x="457200" y="685801"/>
            <a:ext cx="68073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pic>
        <p:nvPicPr>
          <p:cNvPr id="509" name="Google Shape;50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5945774"/>
            <a:ext cx="1257050" cy="76356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92"/>
          <p:cNvSpPr txBox="1"/>
          <p:nvPr>
            <p:ph type="title"/>
          </p:nvPr>
        </p:nvSpPr>
        <p:spPr>
          <a:xfrm>
            <a:off x="8413955" y="685800"/>
            <a:ext cx="335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92"/>
          <p:cNvSpPr txBox="1"/>
          <p:nvPr>
            <p:ph idx="2" type="body"/>
          </p:nvPr>
        </p:nvSpPr>
        <p:spPr>
          <a:xfrm>
            <a:off x="8413955" y="2133600"/>
            <a:ext cx="33528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1 Blank">
  <p:cSld name="7.1 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281765" y="6396019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2 Section Header w/ Picture" showMasterSp="0">
  <p:cSld name="2.2 Section Header w/ Picture">
    <p:bg>
      <p:bgPr>
        <a:solidFill>
          <a:schemeClr val="dk2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3"/>
          <p:cNvSpPr/>
          <p:nvPr>
            <p:ph idx="2" type="pic"/>
          </p:nvPr>
        </p:nvSpPr>
        <p:spPr>
          <a:xfrm>
            <a:off x="195628" y="0"/>
            <a:ext cx="1199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514" name="Google Shape;514;p93"/>
          <p:cNvSpPr txBox="1"/>
          <p:nvPr>
            <p:ph type="title"/>
          </p:nvPr>
        </p:nvSpPr>
        <p:spPr>
          <a:xfrm>
            <a:off x="761974" y="3886199"/>
            <a:ext cx="100584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5" name="Google Shape;515;p93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6" name="Google Shape;516;p93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7" name="Google Shape;517;p93"/>
          <p:cNvSpPr txBox="1"/>
          <p:nvPr>
            <p:ph idx="1" type="subTitle"/>
          </p:nvPr>
        </p:nvSpPr>
        <p:spPr>
          <a:xfrm>
            <a:off x="761974" y="5622817"/>
            <a:ext cx="10058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18" name="Google Shape;518;p93"/>
          <p:cNvSpPr/>
          <p:nvPr/>
        </p:nvSpPr>
        <p:spPr>
          <a:xfrm>
            <a:off x="0" y="0"/>
            <a:ext cx="182880" cy="6858746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519" name="Google Shape;519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6018240"/>
            <a:ext cx="1143000" cy="694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Blank w/ Title">
  <p:cSld name="7 Blank w/ Title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4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94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/>
          </a:p>
        </p:txBody>
      </p:sp>
      <p:sp>
        <p:nvSpPr>
          <p:cNvPr id="523" name="Google Shape;523;p94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2 Totally Blank" showMasterSp="0" type="blank">
  <p:cSld name="BLANK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1 Blank">
  <p:cSld name="7.1 Blank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6"/>
          <p:cNvSpPr txBox="1"/>
          <p:nvPr>
            <p:ph idx="12" type="sldNum"/>
          </p:nvPr>
        </p:nvSpPr>
        <p:spPr>
          <a:xfrm>
            <a:off x="281765" y="6396019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7" name="Google Shape;527;p96"/>
          <p:cNvSpPr txBox="1"/>
          <p:nvPr>
            <p:ph idx="11" type="ftr"/>
          </p:nvPr>
        </p:nvSpPr>
        <p:spPr>
          <a:xfrm>
            <a:off x="824154" y="6395009"/>
            <a:ext cx="8739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1 Section Header" showMasterSp="0">
  <p:cSld name="2.1 Section Header">
    <p:bg>
      <p:bgPr>
        <a:gradFill>
          <a:gsLst>
            <a:gs pos="0">
              <a:schemeClr val="accent3"/>
            </a:gs>
            <a:gs pos="33000">
              <a:schemeClr val="accent1"/>
            </a:gs>
            <a:gs pos="100000">
              <a:schemeClr val="dk2"/>
            </a:gs>
          </a:gsLst>
          <a:lin ang="3600008" scaled="0"/>
        </a:gra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7"/>
          <p:cNvSpPr txBox="1"/>
          <p:nvPr>
            <p:ph type="title"/>
          </p:nvPr>
        </p:nvSpPr>
        <p:spPr>
          <a:xfrm>
            <a:off x="761974" y="1447801"/>
            <a:ext cx="10058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97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1" name="Google Shape;531;p97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97"/>
          <p:cNvSpPr txBox="1"/>
          <p:nvPr>
            <p:ph idx="1" type="subTitle"/>
          </p:nvPr>
        </p:nvSpPr>
        <p:spPr>
          <a:xfrm>
            <a:off x="761974" y="3603517"/>
            <a:ext cx="1005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33" name="Google Shape;533;p97"/>
          <p:cNvSpPr/>
          <p:nvPr/>
        </p:nvSpPr>
        <p:spPr>
          <a:xfrm>
            <a:off x="0" y="0"/>
            <a:ext cx="182880" cy="6858746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534" name="Google Shape;53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321" y="6018240"/>
            <a:ext cx="1143000" cy="694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">
  <p:cSld name="4 2-Column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8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98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8" name="Google Shape;538;p98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98"/>
          <p:cNvSpPr txBox="1"/>
          <p:nvPr>
            <p:ph idx="1" type="body"/>
          </p:nvPr>
        </p:nvSpPr>
        <p:spPr>
          <a:xfrm>
            <a:off x="584229" y="1371600"/>
            <a:ext cx="5435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0" name="Google Shape;540;p98"/>
          <p:cNvSpPr txBox="1"/>
          <p:nvPr>
            <p:ph idx="2" type="body"/>
          </p:nvPr>
        </p:nvSpPr>
        <p:spPr>
          <a:xfrm>
            <a:off x="6171516" y="1371600"/>
            <a:ext cx="5435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Content with Caption">
  <p:cSld name="6 Content with Caption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9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aseline="-25000"/>
          </a:p>
        </p:txBody>
      </p:sp>
      <p:sp>
        <p:nvSpPr>
          <p:cNvPr id="543" name="Google Shape;543;p99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99"/>
          <p:cNvSpPr txBox="1"/>
          <p:nvPr>
            <p:ph type="title"/>
          </p:nvPr>
        </p:nvSpPr>
        <p:spPr>
          <a:xfrm>
            <a:off x="609601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sap Condensed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99"/>
          <p:cNvSpPr txBox="1"/>
          <p:nvPr>
            <p:ph idx="1" type="body"/>
          </p:nvPr>
        </p:nvSpPr>
        <p:spPr>
          <a:xfrm>
            <a:off x="609601" y="2133600"/>
            <a:ext cx="36576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6" name="Google Shape;546;p99"/>
          <p:cNvSpPr txBox="1"/>
          <p:nvPr>
            <p:ph idx="2" type="body"/>
          </p:nvPr>
        </p:nvSpPr>
        <p:spPr>
          <a:xfrm>
            <a:off x="4495800" y="685800"/>
            <a:ext cx="7086600" cy="51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6 Content with Caption" type="objTx">
  <p:cSld name="OBJECT_WITH_CAPTION_TEX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0"/>
          <p:cNvSpPr/>
          <p:nvPr/>
        </p:nvSpPr>
        <p:spPr>
          <a:xfrm>
            <a:off x="2" y="0"/>
            <a:ext cx="42672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549" name="Google Shape;549;p100"/>
          <p:cNvSpPr txBox="1"/>
          <p:nvPr>
            <p:ph type="title"/>
          </p:nvPr>
        </p:nvSpPr>
        <p:spPr>
          <a:xfrm>
            <a:off x="508000" y="685800"/>
            <a:ext cx="335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100"/>
          <p:cNvSpPr txBox="1"/>
          <p:nvPr>
            <p:ph idx="1" type="body"/>
          </p:nvPr>
        </p:nvSpPr>
        <p:spPr>
          <a:xfrm>
            <a:off x="4648200" y="685801"/>
            <a:ext cx="6934200" cy="51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51" name="Google Shape;551;p100"/>
          <p:cNvSpPr txBox="1"/>
          <p:nvPr>
            <p:ph idx="2" type="body"/>
          </p:nvPr>
        </p:nvSpPr>
        <p:spPr>
          <a:xfrm>
            <a:off x="508000" y="2133600"/>
            <a:ext cx="33528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52" name="Google Shape;552;p100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100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2-Column w/ Line">
  <p:cSld name="4 2-Column w/ Line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01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01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7" name="Google Shape;557;p101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01"/>
          <p:cNvSpPr txBox="1"/>
          <p:nvPr>
            <p:ph idx="1" type="body"/>
          </p:nvPr>
        </p:nvSpPr>
        <p:spPr>
          <a:xfrm>
            <a:off x="584229" y="1371600"/>
            <a:ext cx="5435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01"/>
          <p:cNvSpPr txBox="1"/>
          <p:nvPr>
            <p:ph idx="2" type="body"/>
          </p:nvPr>
        </p:nvSpPr>
        <p:spPr>
          <a:xfrm>
            <a:off x="6171516" y="1371600"/>
            <a:ext cx="5435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60" name="Google Shape;560;p101"/>
          <p:cNvCxnSpPr/>
          <p:nvPr/>
        </p:nvCxnSpPr>
        <p:spPr>
          <a:xfrm flipH="1">
            <a:off x="6089657" y="1445599"/>
            <a:ext cx="6000" cy="4497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4 2-Column">
  <p:cSld name="4.4 2-Column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02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563" name="Google Shape;563;p102"/>
          <p:cNvSpPr txBox="1"/>
          <p:nvPr>
            <p:ph idx="1" type="body"/>
          </p:nvPr>
        </p:nvSpPr>
        <p:spPr>
          <a:xfrm>
            <a:off x="584229" y="457200"/>
            <a:ext cx="52071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4" name="Google Shape;564;p102"/>
          <p:cNvSpPr txBox="1"/>
          <p:nvPr>
            <p:ph idx="2" type="body"/>
          </p:nvPr>
        </p:nvSpPr>
        <p:spPr>
          <a:xfrm>
            <a:off x="6375430" y="457200"/>
            <a:ext cx="52317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02"/>
          <p:cNvSpPr txBox="1"/>
          <p:nvPr>
            <p:ph idx="12" type="sldNum"/>
          </p:nvPr>
        </p:nvSpPr>
        <p:spPr>
          <a:xfrm>
            <a:off x="281767" y="6396023"/>
            <a:ext cx="4803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6" name="Google Shape;566;p102"/>
          <p:cNvSpPr txBox="1"/>
          <p:nvPr>
            <p:ph idx="11" type="ftr"/>
          </p:nvPr>
        </p:nvSpPr>
        <p:spPr>
          <a:xfrm>
            <a:off x="824156" y="6395013"/>
            <a:ext cx="8739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44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0.xml"/><Relationship Id="rId43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23.xml"/><Relationship Id="rId46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22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48" Type="http://schemas.openxmlformats.org/officeDocument/2006/relationships/theme" Target="../theme/theme1.xml"/><Relationship Id="rId25" Type="http://schemas.openxmlformats.org/officeDocument/2006/relationships/slideLayout" Target="../slideLayouts/slideLayout24.xml"/><Relationship Id="rId47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20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68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74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25.xml"/><Relationship Id="rId41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05.xml"/><Relationship Id="rId44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28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9.xml"/><Relationship Id="rId48" Type="http://schemas.openxmlformats.org/officeDocument/2006/relationships/theme" Target="../theme/theme3.xml"/><Relationship Id="rId25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00.xml"/><Relationship Id="rId39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sap Condensed SemiBold"/>
              <a:buNone/>
              <a:defRPr b="0" i="0" sz="4400" u="none" cap="none" strike="noStrike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591119"/>
            <a:ext cx="11277600" cy="41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0" y="6324600"/>
            <a:ext cx="12192000" cy="75787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28895" y="6018241"/>
            <a:ext cx="1143000" cy="68295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8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sap Condensed SemiBold"/>
              <a:buNone/>
              <a:defRPr b="0" i="0" sz="4400" u="none" cap="none" strike="noStrike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61" name="Google Shape;261;p48"/>
          <p:cNvSpPr txBox="1"/>
          <p:nvPr>
            <p:ph idx="1" type="body"/>
          </p:nvPr>
        </p:nvSpPr>
        <p:spPr>
          <a:xfrm>
            <a:off x="457200" y="1591119"/>
            <a:ext cx="11277600" cy="41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262" name="Google Shape;262;p48"/>
          <p:cNvSpPr/>
          <p:nvPr/>
        </p:nvSpPr>
        <p:spPr>
          <a:xfrm>
            <a:off x="0" y="6324600"/>
            <a:ext cx="12192000" cy="75787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8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63" name="Google Shape;263;p48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baseline="-25000" sz="15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ctr">
              <a:spcBef>
                <a:spcPts val="0"/>
              </a:spcBef>
              <a:buNone/>
              <a:defRPr b="0" baseline="-25000" sz="15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ctr">
              <a:spcBef>
                <a:spcPts val="0"/>
              </a:spcBef>
              <a:buNone/>
              <a:defRPr b="0" baseline="-25000" sz="15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ctr">
              <a:spcBef>
                <a:spcPts val="0"/>
              </a:spcBef>
              <a:buNone/>
              <a:defRPr b="0" baseline="-25000" sz="15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ctr">
              <a:spcBef>
                <a:spcPts val="0"/>
              </a:spcBef>
              <a:buNone/>
              <a:defRPr b="0" baseline="-25000" sz="15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ctr">
              <a:spcBef>
                <a:spcPts val="0"/>
              </a:spcBef>
              <a:buNone/>
              <a:defRPr b="0" baseline="-25000" sz="15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ctr">
              <a:spcBef>
                <a:spcPts val="0"/>
              </a:spcBef>
              <a:buNone/>
              <a:defRPr b="0" baseline="-25000" sz="15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ctr">
              <a:spcBef>
                <a:spcPts val="0"/>
              </a:spcBef>
              <a:buNone/>
              <a:defRPr b="0" baseline="-25000" sz="15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ctr">
              <a:spcBef>
                <a:spcPts val="0"/>
              </a:spcBef>
              <a:buNone/>
              <a:defRPr b="0" baseline="-25000" sz="15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4" name="Google Shape;264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28895" y="6018241"/>
            <a:ext cx="1143000" cy="68295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7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sap Condensed SemiBold"/>
              <a:buNone/>
              <a:defRPr b="0" i="0" sz="4400" u="none" cap="none" strike="noStrike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7" name="Google Shape;477;p87"/>
          <p:cNvSpPr txBox="1"/>
          <p:nvPr>
            <p:ph idx="1" type="body"/>
          </p:nvPr>
        </p:nvSpPr>
        <p:spPr>
          <a:xfrm>
            <a:off x="457200" y="1591119"/>
            <a:ext cx="11277600" cy="41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478" name="Google Shape;478;p87"/>
          <p:cNvSpPr/>
          <p:nvPr/>
        </p:nvSpPr>
        <p:spPr>
          <a:xfrm>
            <a:off x="0" y="6324600"/>
            <a:ext cx="12192000" cy="75787"/>
          </a:xfrm>
          <a:custGeom>
            <a:rect b="b" l="l" r="r" t="t"/>
            <a:pathLst>
              <a:path extrusionOk="0" h="688975" w="12192000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3000">
                <a:schemeClr val="accent1"/>
              </a:gs>
              <a:gs pos="100000">
                <a:schemeClr val="dk2"/>
              </a:gs>
            </a:gsLst>
            <a:lin ang="3600008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79" name="Google Shape;479;p87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 u="none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0" name="Google Shape;480;p87"/>
          <p:cNvSpPr txBox="1"/>
          <p:nvPr>
            <p:ph idx="11" type="ftr"/>
          </p:nvPr>
        </p:nvSpPr>
        <p:spPr>
          <a:xfrm>
            <a:off x="824154" y="6395703"/>
            <a:ext cx="8739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pic>
        <p:nvPicPr>
          <p:cNvPr id="481" name="Google Shape;481;p8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28895" y="6018241"/>
            <a:ext cx="1143000" cy="68295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  <p:sldLayoutId id="2147483773" r:id="rId43"/>
    <p:sldLayoutId id="2147483774" r:id="rId44"/>
    <p:sldLayoutId id="2147483775" r:id="rId45"/>
    <p:sldLayoutId id="2147483776" r:id="rId46"/>
    <p:sldLayoutId id="2147483777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spreadsheets/d/1-8Nxzmjex4W8DurjQOlUurUxXN7rrr_JvSURvBwNvhI/edit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llinoispostsecondaryprofiles.com/Occupations/15-1212/Occupation?title=Information%20Security%20Analysts" TargetMode="External"/><Relationship Id="rId4" Type="http://schemas.openxmlformats.org/officeDocument/2006/relationships/hyperlink" Target="https://illinoispostsecondaryprofiles.com/Home/Index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edsystemsniu.org/guides" TargetMode="External"/><Relationship Id="rId4" Type="http://schemas.openxmlformats.org/officeDocument/2006/relationships/image" Target="../media/image34.jpg"/><Relationship Id="rId9" Type="http://schemas.openxmlformats.org/officeDocument/2006/relationships/image" Target="../media/image1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image" Target="../media/image29.jpg"/><Relationship Id="rId8" Type="http://schemas.openxmlformats.org/officeDocument/2006/relationships/image" Target="../media/image20.jpg"/><Relationship Id="rId11" Type="http://schemas.openxmlformats.org/officeDocument/2006/relationships/image" Target="../media/image22.jpg"/><Relationship Id="rId10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hyperlink" Target="https://www.careeronestop.org/Toolkit/Careers/Occupations/occupation-profile.aspx?keyword=Information%20Security%20Analysts&amp;location=Illinois&amp;onetcode=15-1212.00" TargetMode="External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34"/>
          <p:cNvSpPr txBox="1"/>
          <p:nvPr>
            <p:ph type="ctrTitle"/>
          </p:nvPr>
        </p:nvSpPr>
        <p:spPr>
          <a:xfrm>
            <a:off x="609600" y="990601"/>
            <a:ext cx="60195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sap Condensed SemiBold"/>
              <a:buNone/>
            </a:pPr>
            <a:r>
              <a:rPr lang="en-US"/>
              <a:t>State of Cybersecurity Pathways in IL</a:t>
            </a:r>
            <a:endParaRPr/>
          </a:p>
        </p:txBody>
      </p:sp>
      <p:sp>
        <p:nvSpPr>
          <p:cNvPr id="766" name="Google Shape;766;p134"/>
          <p:cNvSpPr txBox="1"/>
          <p:nvPr>
            <p:ph idx="1" type="subTitle"/>
          </p:nvPr>
        </p:nvSpPr>
        <p:spPr>
          <a:xfrm>
            <a:off x="609600" y="3363801"/>
            <a:ext cx="60195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4200"/>
              <a:t>April 28th, 2022</a:t>
            </a:r>
            <a:endParaRPr sz="4200"/>
          </a:p>
        </p:txBody>
      </p:sp>
      <p:sp>
        <p:nvSpPr>
          <p:cNvPr id="767" name="Google Shape;767;p134"/>
          <p:cNvSpPr txBox="1"/>
          <p:nvPr/>
        </p:nvSpPr>
        <p:spPr>
          <a:xfrm>
            <a:off x="1969200" y="4692975"/>
            <a:ext cx="3300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Asap"/>
                <a:ea typeface="Asap"/>
                <a:cs typeface="Asap"/>
                <a:sym typeface="Asap"/>
              </a:rPr>
              <a:t>Juan Jose Gonzalez.</a:t>
            </a:r>
            <a:endParaRPr sz="2100"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750" y="152400"/>
            <a:ext cx="10534497" cy="6553198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143"/>
          <p:cNvSpPr/>
          <p:nvPr/>
        </p:nvSpPr>
        <p:spPr>
          <a:xfrm rot="-9855000">
            <a:off x="359128" y="5513119"/>
            <a:ext cx="725021" cy="30951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44"/>
          <p:cNvSpPr txBox="1"/>
          <p:nvPr>
            <p:ph type="title"/>
          </p:nvPr>
        </p:nvSpPr>
        <p:spPr>
          <a:xfrm>
            <a:off x="584200" y="381000"/>
            <a:ext cx="11022900" cy="77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ICCB Data on IT Programs (2019)</a:t>
            </a:r>
            <a:endParaRPr/>
          </a:p>
        </p:txBody>
      </p:sp>
      <p:sp>
        <p:nvSpPr>
          <p:cNvPr id="895" name="Google Shape;895;p144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6" name="Google Shape;896;p144"/>
          <p:cNvSpPr txBox="1"/>
          <p:nvPr>
            <p:ph idx="1" type="body"/>
          </p:nvPr>
        </p:nvSpPr>
        <p:spPr>
          <a:xfrm>
            <a:off x="281775" y="1689175"/>
            <a:ext cx="3208500" cy="12168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New programs added in 2020-21 in CCC</a:t>
            </a:r>
            <a:endParaRPr/>
          </a:p>
        </p:txBody>
      </p:sp>
      <p:grpSp>
        <p:nvGrpSpPr>
          <p:cNvPr id="897" name="Google Shape;897;p144"/>
          <p:cNvGrpSpPr/>
          <p:nvPr/>
        </p:nvGrpSpPr>
        <p:grpSpPr>
          <a:xfrm>
            <a:off x="3792820" y="1158905"/>
            <a:ext cx="4606366" cy="4209589"/>
            <a:chOff x="4447194" y="1815766"/>
            <a:chExt cx="2440200" cy="2440200"/>
          </a:xfrm>
        </p:grpSpPr>
        <p:sp>
          <p:nvSpPr>
            <p:cNvPr id="898" name="Google Shape;898;p144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44"/>
            <p:cNvSpPr txBox="1"/>
            <p:nvPr/>
          </p:nvSpPr>
          <p:spPr>
            <a:xfrm>
              <a:off x="4495959" y="2310386"/>
              <a:ext cx="2321700" cy="13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58 Programs with Forensics, Security/Secure, or Cybersecurity in Program Title</a:t>
              </a:r>
              <a:endParaRPr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0" name="Google Shape;900;p144"/>
          <p:cNvGrpSpPr/>
          <p:nvPr/>
        </p:nvGrpSpPr>
        <p:grpSpPr>
          <a:xfrm>
            <a:off x="2234658" y="4089697"/>
            <a:ext cx="2852868" cy="2768294"/>
            <a:chOff x="3490737" y="1374053"/>
            <a:chExt cx="1423800" cy="1423800"/>
          </a:xfrm>
        </p:grpSpPr>
        <p:sp>
          <p:nvSpPr>
            <p:cNvPr id="901" name="Google Shape;901;p14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4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~ </a:t>
              </a: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38 Certificate, 23 AAS Degree programs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3" name="Google Shape;903;p144"/>
          <p:cNvGrpSpPr/>
          <p:nvPr/>
        </p:nvGrpSpPr>
        <p:grpSpPr>
          <a:xfrm>
            <a:off x="7041333" y="4089697"/>
            <a:ext cx="2852868" cy="2768294"/>
            <a:chOff x="3490737" y="1374053"/>
            <a:chExt cx="1423800" cy="1423800"/>
          </a:xfrm>
        </p:grpSpPr>
        <p:sp>
          <p:nvSpPr>
            <p:cNvPr id="904" name="Google Shape;904;p14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4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~ </a:t>
              </a: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23 AAS Degree programs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45"/>
          <p:cNvSpPr txBox="1"/>
          <p:nvPr>
            <p:ph idx="1" type="body"/>
          </p:nvPr>
        </p:nvSpPr>
        <p:spPr>
          <a:xfrm>
            <a:off x="584229" y="1295401"/>
            <a:ext cx="11022900" cy="43434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Information Security Analysts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145"/>
          <p:cNvSpPr txBox="1"/>
          <p:nvPr>
            <p:ph type="title"/>
          </p:nvPr>
        </p:nvSpPr>
        <p:spPr>
          <a:xfrm>
            <a:off x="584200" y="381000"/>
            <a:ext cx="11022900" cy="77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Illinois Postsecondary Profiles</a:t>
            </a:r>
            <a:endParaRPr/>
          </a:p>
        </p:txBody>
      </p:sp>
      <p:sp>
        <p:nvSpPr>
          <p:cNvPr id="913" name="Google Shape;913;p145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Google Shape;919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50" y="152400"/>
            <a:ext cx="11325701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146"/>
          <p:cNvSpPr/>
          <p:nvPr/>
        </p:nvSpPr>
        <p:spPr>
          <a:xfrm rot="-9855000">
            <a:off x="5996778" y="1027069"/>
            <a:ext cx="725021" cy="30951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388" y="152400"/>
            <a:ext cx="8977224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525" y="152400"/>
            <a:ext cx="5004495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148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3" name="Google Shape;933;p148"/>
          <p:cNvSpPr txBox="1"/>
          <p:nvPr>
            <p:ph type="title"/>
          </p:nvPr>
        </p:nvSpPr>
        <p:spPr>
          <a:xfrm>
            <a:off x="8382000" y="685800"/>
            <a:ext cx="3352800" cy="191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Strategic Dual Credit Course Competencies</a:t>
            </a:r>
            <a:endParaRPr/>
          </a:p>
        </p:txBody>
      </p:sp>
      <p:sp>
        <p:nvSpPr>
          <p:cNvPr id="934" name="Google Shape;934;p148"/>
          <p:cNvSpPr/>
          <p:nvPr/>
        </p:nvSpPr>
        <p:spPr>
          <a:xfrm rot="-9855000">
            <a:off x="513828" y="4206844"/>
            <a:ext cx="725021" cy="30951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49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1" name="Google Shape;941;p149"/>
          <p:cNvSpPr txBox="1"/>
          <p:nvPr>
            <p:ph type="title"/>
          </p:nvPr>
        </p:nvSpPr>
        <p:spPr>
          <a:xfrm>
            <a:off x="8382000" y="685800"/>
            <a:ext cx="3352800" cy="191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Strategic Dual Credit Course Competencies</a:t>
            </a:r>
            <a:endParaRPr/>
          </a:p>
        </p:txBody>
      </p:sp>
      <p:pic>
        <p:nvPicPr>
          <p:cNvPr id="942" name="Google Shape;942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740" y="152400"/>
            <a:ext cx="5087690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149"/>
          <p:cNvSpPr/>
          <p:nvPr/>
        </p:nvSpPr>
        <p:spPr>
          <a:xfrm rot="-9855000">
            <a:off x="608328" y="3502144"/>
            <a:ext cx="725021" cy="30951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35"/>
          <p:cNvSpPr txBox="1"/>
          <p:nvPr>
            <p:ph idx="1" type="body"/>
          </p:nvPr>
        </p:nvSpPr>
        <p:spPr>
          <a:xfrm>
            <a:off x="584229" y="457200"/>
            <a:ext cx="7340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b="1" lang="en-US" sz="3600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The EdSystems Mission</a:t>
            </a:r>
            <a:br>
              <a:rPr lang="en-US"/>
            </a:br>
            <a:r>
              <a:rPr lang="en-US" sz="2000">
                <a:solidFill>
                  <a:srgbClr val="262626"/>
                </a:solidFill>
              </a:rPr>
              <a:t>Shape and strengthen education and workforce systems to advance racial equity and prepare more young people for productive careers and lives in a global economy.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774" name="Google Shape;774;p135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75" name="Google Shape;775;p135"/>
          <p:cNvGrpSpPr/>
          <p:nvPr/>
        </p:nvGrpSpPr>
        <p:grpSpPr>
          <a:xfrm>
            <a:off x="9172038" y="744465"/>
            <a:ext cx="2334000" cy="5178445"/>
            <a:chOff x="9172038" y="515865"/>
            <a:chExt cx="2334000" cy="5178445"/>
          </a:xfrm>
        </p:grpSpPr>
        <p:grpSp>
          <p:nvGrpSpPr>
            <p:cNvPr id="776" name="Google Shape;776;p135"/>
            <p:cNvGrpSpPr/>
            <p:nvPr/>
          </p:nvGrpSpPr>
          <p:grpSpPr>
            <a:xfrm>
              <a:off x="9760945" y="515865"/>
              <a:ext cx="1156200" cy="1469248"/>
              <a:chOff x="9760945" y="515865"/>
              <a:chExt cx="1156200" cy="1469248"/>
            </a:xfrm>
          </p:grpSpPr>
          <p:sp>
            <p:nvSpPr>
              <p:cNvPr id="777" name="Google Shape;777;p135"/>
              <p:cNvSpPr/>
              <p:nvPr/>
            </p:nvSpPr>
            <p:spPr>
              <a:xfrm>
                <a:off x="9760945" y="1584913"/>
                <a:ext cx="1156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8D8D8"/>
                  </a:buClr>
                  <a:buSzPts val="2000"/>
                  <a:buFont typeface="Asap Condensed SemiBold"/>
                  <a:buNone/>
                </a:pPr>
                <a:r>
                  <a:rPr b="0" i="0" lang="en-US" sz="2000" u="none" cap="none" strike="noStrike">
                    <a:solidFill>
                      <a:srgbClr val="D8D8D8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rPr>
                  <a:t>Statewide</a:t>
                </a:r>
                <a:endParaRPr b="1" i="0" sz="2000" u="none" cap="none" strike="noStrike">
                  <a:solidFill>
                    <a:srgbClr val="D8D8D8"/>
                  </a:solidFill>
                  <a:latin typeface="Asap Condensed SemiBold"/>
                  <a:ea typeface="Asap Condensed SemiBold"/>
                  <a:cs typeface="Asap Condensed SemiBold"/>
                  <a:sym typeface="Asap Condensed SemiBold"/>
                </a:endParaRPr>
              </a:p>
            </p:txBody>
          </p:sp>
          <p:sp>
            <p:nvSpPr>
              <p:cNvPr id="778" name="Google Shape;778;p135"/>
              <p:cNvSpPr/>
              <p:nvPr/>
            </p:nvSpPr>
            <p:spPr>
              <a:xfrm>
                <a:off x="9837258" y="515865"/>
                <a:ext cx="998193" cy="998064"/>
              </a:xfrm>
              <a:custGeom>
                <a:rect b="b" l="l" r="r" t="t"/>
                <a:pathLst>
                  <a:path extrusionOk="0" h="998064" w="998193">
                    <a:moveTo>
                      <a:pt x="689866" y="649432"/>
                    </a:moveTo>
                    <a:lnTo>
                      <a:pt x="691261" y="654789"/>
                    </a:lnTo>
                    <a:lnTo>
                      <a:pt x="687918" y="664752"/>
                    </a:lnTo>
                    <a:lnTo>
                      <a:pt x="687365" y="665726"/>
                    </a:lnTo>
                    <a:lnTo>
                      <a:pt x="686049" y="666002"/>
                    </a:lnTo>
                    <a:lnTo>
                      <a:pt x="684680" y="666002"/>
                    </a:lnTo>
                    <a:lnTo>
                      <a:pt x="683588" y="666200"/>
                    </a:lnTo>
                    <a:lnTo>
                      <a:pt x="681877" y="667674"/>
                    </a:lnTo>
                    <a:lnTo>
                      <a:pt x="680245" y="669951"/>
                    </a:lnTo>
                    <a:lnTo>
                      <a:pt x="679376" y="672662"/>
                    </a:lnTo>
                    <a:lnTo>
                      <a:pt x="679876" y="675387"/>
                    </a:lnTo>
                    <a:lnTo>
                      <a:pt x="679547" y="676084"/>
                    </a:lnTo>
                    <a:lnTo>
                      <a:pt x="679218" y="676611"/>
                    </a:lnTo>
                    <a:lnTo>
                      <a:pt x="678823" y="677032"/>
                    </a:lnTo>
                    <a:lnTo>
                      <a:pt x="678428" y="677295"/>
                    </a:lnTo>
                    <a:lnTo>
                      <a:pt x="679073" y="677295"/>
                    </a:lnTo>
                    <a:lnTo>
                      <a:pt x="677757" y="678151"/>
                    </a:lnTo>
                    <a:lnTo>
                      <a:pt x="676349" y="679270"/>
                    </a:lnTo>
                    <a:lnTo>
                      <a:pt x="675256" y="680823"/>
                    </a:lnTo>
                    <a:lnTo>
                      <a:pt x="674769" y="682850"/>
                    </a:lnTo>
                    <a:lnTo>
                      <a:pt x="675112" y="684956"/>
                    </a:lnTo>
                    <a:lnTo>
                      <a:pt x="676915" y="687825"/>
                    </a:lnTo>
                    <a:lnTo>
                      <a:pt x="676915" y="689404"/>
                    </a:lnTo>
                    <a:lnTo>
                      <a:pt x="676178" y="690905"/>
                    </a:lnTo>
                    <a:lnTo>
                      <a:pt x="675612" y="690760"/>
                    </a:lnTo>
                    <a:lnTo>
                      <a:pt x="674967" y="690194"/>
                    </a:lnTo>
                    <a:lnTo>
                      <a:pt x="674019" y="690194"/>
                    </a:lnTo>
                    <a:lnTo>
                      <a:pt x="673203" y="690813"/>
                    </a:lnTo>
                    <a:lnTo>
                      <a:pt x="672084" y="692129"/>
                    </a:lnTo>
                    <a:lnTo>
                      <a:pt x="671163" y="692918"/>
                    </a:lnTo>
                    <a:lnTo>
                      <a:pt x="667820" y="694669"/>
                    </a:lnTo>
                    <a:lnTo>
                      <a:pt x="664582" y="695722"/>
                    </a:lnTo>
                    <a:lnTo>
                      <a:pt x="664582" y="696722"/>
                    </a:lnTo>
                    <a:lnTo>
                      <a:pt x="666201" y="698315"/>
                    </a:lnTo>
                    <a:lnTo>
                      <a:pt x="665635" y="701039"/>
                    </a:lnTo>
                    <a:lnTo>
                      <a:pt x="664029" y="703922"/>
                    </a:lnTo>
                    <a:lnTo>
                      <a:pt x="662305" y="706041"/>
                    </a:lnTo>
                    <a:lnTo>
                      <a:pt x="661542" y="706502"/>
                    </a:lnTo>
                    <a:lnTo>
                      <a:pt x="659475" y="707265"/>
                    </a:lnTo>
                    <a:lnTo>
                      <a:pt x="658620" y="707884"/>
                    </a:lnTo>
                    <a:lnTo>
                      <a:pt x="657738" y="709410"/>
                    </a:lnTo>
                    <a:lnTo>
                      <a:pt x="656803" y="712451"/>
                    </a:lnTo>
                    <a:lnTo>
                      <a:pt x="656093" y="713938"/>
                    </a:lnTo>
                    <a:lnTo>
                      <a:pt x="655764" y="715175"/>
                    </a:lnTo>
                    <a:lnTo>
                      <a:pt x="655606" y="716873"/>
                    </a:lnTo>
                    <a:lnTo>
                      <a:pt x="655303" y="718413"/>
                    </a:lnTo>
                    <a:lnTo>
                      <a:pt x="654619" y="719058"/>
                    </a:lnTo>
                    <a:lnTo>
                      <a:pt x="653605" y="718479"/>
                    </a:lnTo>
                    <a:lnTo>
                      <a:pt x="653144" y="717163"/>
                    </a:lnTo>
                    <a:lnTo>
                      <a:pt x="652868" y="715847"/>
                    </a:lnTo>
                    <a:lnTo>
                      <a:pt x="652473" y="715281"/>
                    </a:lnTo>
                    <a:lnTo>
                      <a:pt x="651670" y="715702"/>
                    </a:lnTo>
                    <a:lnTo>
                      <a:pt x="650841" y="716702"/>
                    </a:lnTo>
                    <a:lnTo>
                      <a:pt x="650157" y="717821"/>
                    </a:lnTo>
                    <a:lnTo>
                      <a:pt x="649328" y="720335"/>
                    </a:lnTo>
                    <a:lnTo>
                      <a:pt x="648169" y="719637"/>
                    </a:lnTo>
                    <a:lnTo>
                      <a:pt x="647156" y="718071"/>
                    </a:lnTo>
                    <a:lnTo>
                      <a:pt x="647024" y="717215"/>
                    </a:lnTo>
                    <a:lnTo>
                      <a:pt x="644971" y="717742"/>
                    </a:lnTo>
                    <a:lnTo>
                      <a:pt x="643957" y="719413"/>
                    </a:lnTo>
                    <a:lnTo>
                      <a:pt x="643392" y="721572"/>
                    </a:lnTo>
                    <a:lnTo>
                      <a:pt x="642602" y="723744"/>
                    </a:lnTo>
                    <a:lnTo>
                      <a:pt x="641654" y="724928"/>
                    </a:lnTo>
                    <a:lnTo>
                      <a:pt x="640746" y="725718"/>
                    </a:lnTo>
                    <a:lnTo>
                      <a:pt x="640048" y="726652"/>
                    </a:lnTo>
                    <a:lnTo>
                      <a:pt x="639693" y="728271"/>
                    </a:lnTo>
                    <a:lnTo>
                      <a:pt x="639969" y="729732"/>
                    </a:lnTo>
                    <a:lnTo>
                      <a:pt x="640706" y="730772"/>
                    </a:lnTo>
                    <a:lnTo>
                      <a:pt x="641457" y="731628"/>
                    </a:lnTo>
                    <a:lnTo>
                      <a:pt x="641799" y="732483"/>
                    </a:lnTo>
                    <a:lnTo>
                      <a:pt x="642865" y="733799"/>
                    </a:lnTo>
                    <a:lnTo>
                      <a:pt x="644879" y="735010"/>
                    </a:lnTo>
                    <a:lnTo>
                      <a:pt x="646195" y="736550"/>
                    </a:lnTo>
                    <a:lnTo>
                      <a:pt x="645076" y="738959"/>
                    </a:lnTo>
                    <a:lnTo>
                      <a:pt x="644089" y="739564"/>
                    </a:lnTo>
                    <a:lnTo>
                      <a:pt x="641773" y="740091"/>
                    </a:lnTo>
                    <a:lnTo>
                      <a:pt x="640706" y="740867"/>
                    </a:lnTo>
                    <a:lnTo>
                      <a:pt x="638416" y="743105"/>
                    </a:lnTo>
                    <a:lnTo>
                      <a:pt x="635981" y="744895"/>
                    </a:lnTo>
                    <a:lnTo>
                      <a:pt x="637706" y="745724"/>
                    </a:lnTo>
                    <a:lnTo>
                      <a:pt x="641049" y="745382"/>
                    </a:lnTo>
                    <a:lnTo>
                      <a:pt x="642562" y="746803"/>
                    </a:lnTo>
                    <a:lnTo>
                      <a:pt x="641075" y="748119"/>
                    </a:lnTo>
                    <a:lnTo>
                      <a:pt x="639311" y="749304"/>
                    </a:lnTo>
                    <a:lnTo>
                      <a:pt x="637403" y="750133"/>
                    </a:lnTo>
                    <a:lnTo>
                      <a:pt x="635626" y="750462"/>
                    </a:lnTo>
                    <a:lnTo>
                      <a:pt x="634310" y="751055"/>
                    </a:lnTo>
                    <a:lnTo>
                      <a:pt x="635797" y="754371"/>
                    </a:lnTo>
                    <a:lnTo>
                      <a:pt x="634481" y="755964"/>
                    </a:lnTo>
                    <a:lnTo>
                      <a:pt x="634915" y="757280"/>
                    </a:lnTo>
                    <a:lnTo>
                      <a:pt x="635323" y="759491"/>
                    </a:lnTo>
                    <a:lnTo>
                      <a:pt x="635415" y="761558"/>
                    </a:lnTo>
                    <a:lnTo>
                      <a:pt x="634889" y="762453"/>
                    </a:lnTo>
                    <a:lnTo>
                      <a:pt x="633862" y="763164"/>
                    </a:lnTo>
                    <a:lnTo>
                      <a:pt x="633862" y="764796"/>
                    </a:lnTo>
                    <a:lnTo>
                      <a:pt x="634520" y="767533"/>
                    </a:lnTo>
                    <a:lnTo>
                      <a:pt x="634784" y="769402"/>
                    </a:lnTo>
                    <a:lnTo>
                      <a:pt x="635099" y="770718"/>
                    </a:lnTo>
                    <a:lnTo>
                      <a:pt x="634744" y="771666"/>
                    </a:lnTo>
                    <a:lnTo>
                      <a:pt x="633059" y="772548"/>
                    </a:lnTo>
                    <a:lnTo>
                      <a:pt x="632033" y="772548"/>
                    </a:lnTo>
                    <a:lnTo>
                      <a:pt x="627281" y="771640"/>
                    </a:lnTo>
                    <a:lnTo>
                      <a:pt x="629045" y="773917"/>
                    </a:lnTo>
                    <a:lnTo>
                      <a:pt x="634310" y="778892"/>
                    </a:lnTo>
                    <a:lnTo>
                      <a:pt x="634968" y="780379"/>
                    </a:lnTo>
                    <a:lnTo>
                      <a:pt x="633849" y="780985"/>
                    </a:lnTo>
                    <a:lnTo>
                      <a:pt x="632204" y="781103"/>
                    </a:lnTo>
                    <a:lnTo>
                      <a:pt x="629124" y="780893"/>
                    </a:lnTo>
                    <a:lnTo>
                      <a:pt x="628729" y="781169"/>
                    </a:lnTo>
                    <a:lnTo>
                      <a:pt x="628729" y="781801"/>
                    </a:lnTo>
                    <a:lnTo>
                      <a:pt x="629111" y="782432"/>
                    </a:lnTo>
                    <a:lnTo>
                      <a:pt x="629848" y="782735"/>
                    </a:lnTo>
                    <a:lnTo>
                      <a:pt x="631901" y="782959"/>
                    </a:lnTo>
                    <a:lnTo>
                      <a:pt x="634402" y="783972"/>
                    </a:lnTo>
                    <a:lnTo>
                      <a:pt x="633915" y="785762"/>
                    </a:lnTo>
                    <a:lnTo>
                      <a:pt x="633915" y="788395"/>
                    </a:lnTo>
                    <a:lnTo>
                      <a:pt x="632796" y="791396"/>
                    </a:lnTo>
                    <a:lnTo>
                      <a:pt x="631151" y="793212"/>
                    </a:lnTo>
                    <a:lnTo>
                      <a:pt x="625149" y="798345"/>
                    </a:lnTo>
                    <a:lnTo>
                      <a:pt x="623912" y="800162"/>
                    </a:lnTo>
                    <a:lnTo>
                      <a:pt x="622596" y="803097"/>
                    </a:lnTo>
                    <a:lnTo>
                      <a:pt x="621885" y="806308"/>
                    </a:lnTo>
                    <a:lnTo>
                      <a:pt x="622609" y="808862"/>
                    </a:lnTo>
                    <a:lnTo>
                      <a:pt x="624373" y="812507"/>
                    </a:lnTo>
                    <a:lnTo>
                      <a:pt x="624925" y="813245"/>
                    </a:lnTo>
                    <a:lnTo>
                      <a:pt x="628084" y="816627"/>
                    </a:lnTo>
                    <a:lnTo>
                      <a:pt x="630440" y="822392"/>
                    </a:lnTo>
                    <a:lnTo>
                      <a:pt x="629598" y="826183"/>
                    </a:lnTo>
                    <a:lnTo>
                      <a:pt x="626176" y="828407"/>
                    </a:lnTo>
                    <a:lnTo>
                      <a:pt x="606591" y="831934"/>
                    </a:lnTo>
                    <a:lnTo>
                      <a:pt x="600378" y="835501"/>
                    </a:lnTo>
                    <a:lnTo>
                      <a:pt x="598562" y="836001"/>
                    </a:lnTo>
                    <a:lnTo>
                      <a:pt x="593798" y="835922"/>
                    </a:lnTo>
                    <a:lnTo>
                      <a:pt x="591560" y="836251"/>
                    </a:lnTo>
                    <a:lnTo>
                      <a:pt x="589809" y="837186"/>
                    </a:lnTo>
                    <a:lnTo>
                      <a:pt x="588388" y="838607"/>
                    </a:lnTo>
                    <a:lnTo>
                      <a:pt x="587269" y="840411"/>
                    </a:lnTo>
                    <a:lnTo>
                      <a:pt x="585216" y="846004"/>
                    </a:lnTo>
                    <a:lnTo>
                      <a:pt x="584729" y="851269"/>
                    </a:lnTo>
                    <a:lnTo>
                      <a:pt x="585703" y="856139"/>
                    </a:lnTo>
                    <a:lnTo>
                      <a:pt x="588006" y="860522"/>
                    </a:lnTo>
                    <a:lnTo>
                      <a:pt x="591218" y="865181"/>
                    </a:lnTo>
                    <a:lnTo>
                      <a:pt x="593113" y="869130"/>
                    </a:lnTo>
                    <a:lnTo>
                      <a:pt x="593113" y="873407"/>
                    </a:lnTo>
                    <a:lnTo>
                      <a:pt x="590876" y="878791"/>
                    </a:lnTo>
                    <a:lnTo>
                      <a:pt x="587704" y="881923"/>
                    </a:lnTo>
                    <a:lnTo>
                      <a:pt x="583755" y="882581"/>
                    </a:lnTo>
                    <a:lnTo>
                      <a:pt x="579530" y="881344"/>
                    </a:lnTo>
                    <a:lnTo>
                      <a:pt x="571870" y="876290"/>
                    </a:lnTo>
                    <a:lnTo>
                      <a:pt x="542703" y="862259"/>
                    </a:lnTo>
                    <a:lnTo>
                      <a:pt x="537544" y="861259"/>
                    </a:lnTo>
                    <a:lnTo>
                      <a:pt x="532595" y="861865"/>
                    </a:lnTo>
                    <a:lnTo>
                      <a:pt x="528159" y="863839"/>
                    </a:lnTo>
                    <a:lnTo>
                      <a:pt x="524500" y="866879"/>
                    </a:lnTo>
                    <a:lnTo>
                      <a:pt x="523381" y="868327"/>
                    </a:lnTo>
                    <a:lnTo>
                      <a:pt x="519762" y="875040"/>
                    </a:lnTo>
                    <a:lnTo>
                      <a:pt x="516129" y="879186"/>
                    </a:lnTo>
                    <a:lnTo>
                      <a:pt x="513760" y="883279"/>
                    </a:lnTo>
                    <a:lnTo>
                      <a:pt x="514050" y="886754"/>
                    </a:lnTo>
                    <a:lnTo>
                      <a:pt x="515971" y="890005"/>
                    </a:lnTo>
                    <a:lnTo>
                      <a:pt x="519630" y="894243"/>
                    </a:lnTo>
                    <a:lnTo>
                      <a:pt x="517551" y="893282"/>
                    </a:lnTo>
                    <a:lnTo>
                      <a:pt x="516524" y="893571"/>
                    </a:lnTo>
                    <a:lnTo>
                      <a:pt x="515287" y="894085"/>
                    </a:lnTo>
                    <a:lnTo>
                      <a:pt x="513971" y="894414"/>
                    </a:lnTo>
                    <a:lnTo>
                      <a:pt x="512826" y="894072"/>
                    </a:lnTo>
                    <a:lnTo>
                      <a:pt x="511838" y="892874"/>
                    </a:lnTo>
                    <a:lnTo>
                      <a:pt x="511430" y="891558"/>
                    </a:lnTo>
                    <a:lnTo>
                      <a:pt x="511180" y="890110"/>
                    </a:lnTo>
                    <a:lnTo>
                      <a:pt x="510628" y="888675"/>
                    </a:lnTo>
                    <a:lnTo>
                      <a:pt x="509812" y="887793"/>
                    </a:lnTo>
                    <a:lnTo>
                      <a:pt x="507666" y="886477"/>
                    </a:lnTo>
                    <a:lnTo>
                      <a:pt x="506653" y="885569"/>
                    </a:lnTo>
                    <a:lnTo>
                      <a:pt x="506297" y="884411"/>
                    </a:lnTo>
                    <a:lnTo>
                      <a:pt x="505863" y="881239"/>
                    </a:lnTo>
                    <a:lnTo>
                      <a:pt x="505152" y="880568"/>
                    </a:lnTo>
                    <a:lnTo>
                      <a:pt x="502612" y="880568"/>
                    </a:lnTo>
                    <a:lnTo>
                      <a:pt x="500677" y="880883"/>
                    </a:lnTo>
                    <a:lnTo>
                      <a:pt x="499966" y="882200"/>
                    </a:lnTo>
                    <a:lnTo>
                      <a:pt x="501125" y="885161"/>
                    </a:lnTo>
                    <a:lnTo>
                      <a:pt x="502059" y="886280"/>
                    </a:lnTo>
                    <a:lnTo>
                      <a:pt x="503020" y="887070"/>
                    </a:lnTo>
                    <a:lnTo>
                      <a:pt x="503783" y="888175"/>
                    </a:lnTo>
                    <a:lnTo>
                      <a:pt x="504086" y="890189"/>
                    </a:lnTo>
                    <a:lnTo>
                      <a:pt x="503560" y="891597"/>
                    </a:lnTo>
                    <a:lnTo>
                      <a:pt x="502322" y="891597"/>
                    </a:lnTo>
                    <a:lnTo>
                      <a:pt x="498018" y="889781"/>
                    </a:lnTo>
                    <a:lnTo>
                      <a:pt x="492675" y="885385"/>
                    </a:lnTo>
                    <a:lnTo>
                      <a:pt x="490950" y="883371"/>
                    </a:lnTo>
                    <a:lnTo>
                      <a:pt x="491648" y="879541"/>
                    </a:lnTo>
                    <a:lnTo>
                      <a:pt x="490056" y="875658"/>
                    </a:lnTo>
                    <a:lnTo>
                      <a:pt x="485778" y="869696"/>
                    </a:lnTo>
                    <a:lnTo>
                      <a:pt x="483303" y="865352"/>
                    </a:lnTo>
                    <a:lnTo>
                      <a:pt x="482435" y="863207"/>
                    </a:lnTo>
                    <a:lnTo>
                      <a:pt x="482119" y="860970"/>
                    </a:lnTo>
                    <a:lnTo>
                      <a:pt x="482290" y="859232"/>
                    </a:lnTo>
                    <a:lnTo>
                      <a:pt x="480671" y="857797"/>
                    </a:lnTo>
                    <a:lnTo>
                      <a:pt x="479789" y="857324"/>
                    </a:lnTo>
                    <a:lnTo>
                      <a:pt x="477696" y="856521"/>
                    </a:lnTo>
                    <a:lnTo>
                      <a:pt x="477131" y="855994"/>
                    </a:lnTo>
                    <a:lnTo>
                      <a:pt x="477131" y="850835"/>
                    </a:lnTo>
                    <a:lnTo>
                      <a:pt x="480263" y="847044"/>
                    </a:lnTo>
                    <a:lnTo>
                      <a:pt x="484001" y="843385"/>
                    </a:lnTo>
                    <a:lnTo>
                      <a:pt x="485817" y="838621"/>
                    </a:lnTo>
                    <a:lnTo>
                      <a:pt x="484778" y="833027"/>
                    </a:lnTo>
                    <a:lnTo>
                      <a:pt x="482290" y="828420"/>
                    </a:lnTo>
                    <a:lnTo>
                      <a:pt x="479355" y="824116"/>
                    </a:lnTo>
                    <a:lnTo>
                      <a:pt x="477117" y="819470"/>
                    </a:lnTo>
                    <a:lnTo>
                      <a:pt x="476736" y="816838"/>
                    </a:lnTo>
                    <a:lnTo>
                      <a:pt x="477038" y="814416"/>
                    </a:lnTo>
                    <a:lnTo>
                      <a:pt x="477565" y="812139"/>
                    </a:lnTo>
                    <a:lnTo>
                      <a:pt x="477828" y="809888"/>
                    </a:lnTo>
                    <a:lnTo>
                      <a:pt x="477407" y="807493"/>
                    </a:lnTo>
                    <a:lnTo>
                      <a:pt x="476670" y="805058"/>
                    </a:lnTo>
                    <a:lnTo>
                      <a:pt x="476314" y="802833"/>
                    </a:lnTo>
                    <a:lnTo>
                      <a:pt x="477117" y="801201"/>
                    </a:lnTo>
                    <a:lnTo>
                      <a:pt x="474314" y="798687"/>
                    </a:lnTo>
                    <a:lnTo>
                      <a:pt x="463969" y="793883"/>
                    </a:lnTo>
                    <a:lnTo>
                      <a:pt x="461586" y="791080"/>
                    </a:lnTo>
                    <a:lnTo>
                      <a:pt x="458559" y="783722"/>
                    </a:lnTo>
                    <a:lnTo>
                      <a:pt x="455927" y="779998"/>
                    </a:lnTo>
                    <a:lnTo>
                      <a:pt x="453294" y="778155"/>
                    </a:lnTo>
                    <a:lnTo>
                      <a:pt x="446713" y="775351"/>
                    </a:lnTo>
                    <a:lnTo>
                      <a:pt x="444173" y="773654"/>
                    </a:lnTo>
                    <a:lnTo>
                      <a:pt x="438119" y="767283"/>
                    </a:lnTo>
                    <a:lnTo>
                      <a:pt x="434499" y="764480"/>
                    </a:lnTo>
                    <a:lnTo>
                      <a:pt x="429669" y="763058"/>
                    </a:lnTo>
                    <a:lnTo>
                      <a:pt x="425720" y="763137"/>
                    </a:lnTo>
                    <a:lnTo>
                      <a:pt x="424088" y="762097"/>
                    </a:lnTo>
                    <a:lnTo>
                      <a:pt x="418257" y="757056"/>
                    </a:lnTo>
                    <a:lnTo>
                      <a:pt x="414454" y="755872"/>
                    </a:lnTo>
                    <a:lnTo>
                      <a:pt x="411571" y="753068"/>
                    </a:lnTo>
                    <a:lnTo>
                      <a:pt x="409005" y="749686"/>
                    </a:lnTo>
                    <a:lnTo>
                      <a:pt x="406254" y="746869"/>
                    </a:lnTo>
                    <a:lnTo>
                      <a:pt x="402305" y="744539"/>
                    </a:lnTo>
                    <a:lnTo>
                      <a:pt x="400384" y="742842"/>
                    </a:lnTo>
                    <a:lnTo>
                      <a:pt x="399594" y="740828"/>
                    </a:lnTo>
                    <a:lnTo>
                      <a:pt x="398909" y="739604"/>
                    </a:lnTo>
                    <a:lnTo>
                      <a:pt x="395922" y="736484"/>
                    </a:lnTo>
                    <a:lnTo>
                      <a:pt x="395250" y="735247"/>
                    </a:lnTo>
                    <a:lnTo>
                      <a:pt x="389354" y="730140"/>
                    </a:lnTo>
                    <a:lnTo>
                      <a:pt x="388472" y="728824"/>
                    </a:lnTo>
                    <a:lnTo>
                      <a:pt x="387735" y="727508"/>
                    </a:lnTo>
                    <a:lnTo>
                      <a:pt x="387103" y="725863"/>
                    </a:lnTo>
                    <a:lnTo>
                      <a:pt x="386498" y="723770"/>
                    </a:lnTo>
                    <a:lnTo>
                      <a:pt x="385563" y="717544"/>
                    </a:lnTo>
                    <a:lnTo>
                      <a:pt x="385998" y="712517"/>
                    </a:lnTo>
                    <a:lnTo>
                      <a:pt x="387577" y="708226"/>
                    </a:lnTo>
                    <a:lnTo>
                      <a:pt x="392710" y="699815"/>
                    </a:lnTo>
                    <a:lnTo>
                      <a:pt x="398146" y="684719"/>
                    </a:lnTo>
                    <a:lnTo>
                      <a:pt x="403503" y="676058"/>
                    </a:lnTo>
                    <a:lnTo>
                      <a:pt x="405293" y="671780"/>
                    </a:lnTo>
                    <a:lnTo>
                      <a:pt x="405398" y="666187"/>
                    </a:lnTo>
                    <a:lnTo>
                      <a:pt x="404859" y="660725"/>
                    </a:lnTo>
                    <a:lnTo>
                      <a:pt x="405148" y="657381"/>
                    </a:lnTo>
                    <a:lnTo>
                      <a:pt x="406543" y="655894"/>
                    </a:lnTo>
                    <a:lnTo>
                      <a:pt x="408083" y="654578"/>
                    </a:lnTo>
                    <a:lnTo>
                      <a:pt x="410110" y="651524"/>
                    </a:lnTo>
                    <a:lnTo>
                      <a:pt x="411900" y="648129"/>
                    </a:lnTo>
                    <a:lnTo>
                      <a:pt x="412690" y="645707"/>
                    </a:lnTo>
                    <a:lnTo>
                      <a:pt x="410939" y="642100"/>
                    </a:lnTo>
                    <a:lnTo>
                      <a:pt x="406701" y="638586"/>
                    </a:lnTo>
                    <a:lnTo>
                      <a:pt x="396172" y="632611"/>
                    </a:lnTo>
                    <a:lnTo>
                      <a:pt x="390802" y="631031"/>
                    </a:lnTo>
                    <a:lnTo>
                      <a:pt x="388301" y="630755"/>
                    </a:lnTo>
                    <a:lnTo>
                      <a:pt x="386327" y="630242"/>
                    </a:lnTo>
                    <a:lnTo>
                      <a:pt x="382668" y="627859"/>
                    </a:lnTo>
                    <a:lnTo>
                      <a:pt x="380654" y="627056"/>
                    </a:lnTo>
                    <a:lnTo>
                      <a:pt x="375231" y="628215"/>
                    </a:lnTo>
                    <a:lnTo>
                      <a:pt x="368519" y="637059"/>
                    </a:lnTo>
                    <a:lnTo>
                      <a:pt x="363925" y="639218"/>
                    </a:lnTo>
                    <a:lnTo>
                      <a:pt x="359582" y="637507"/>
                    </a:lnTo>
                    <a:lnTo>
                      <a:pt x="356304" y="633321"/>
                    </a:lnTo>
                    <a:lnTo>
                      <a:pt x="351487" y="623200"/>
                    </a:lnTo>
                    <a:lnTo>
                      <a:pt x="351987" y="621476"/>
                    </a:lnTo>
                    <a:lnTo>
                      <a:pt x="351829" y="619225"/>
                    </a:lnTo>
                    <a:lnTo>
                      <a:pt x="351263" y="616974"/>
                    </a:lnTo>
                    <a:lnTo>
                      <a:pt x="350368" y="615316"/>
                    </a:lnTo>
                    <a:lnTo>
                      <a:pt x="349697" y="613500"/>
                    </a:lnTo>
                    <a:lnTo>
                      <a:pt x="350158" y="611789"/>
                    </a:lnTo>
                    <a:lnTo>
                      <a:pt x="350987" y="610222"/>
                    </a:lnTo>
                    <a:lnTo>
                      <a:pt x="351421" y="608748"/>
                    </a:lnTo>
                    <a:lnTo>
                      <a:pt x="351013" y="607261"/>
                    </a:lnTo>
                    <a:lnTo>
                      <a:pt x="349092" y="604273"/>
                    </a:lnTo>
                    <a:lnTo>
                      <a:pt x="348513" y="602575"/>
                    </a:lnTo>
                    <a:lnTo>
                      <a:pt x="348434" y="600746"/>
                    </a:lnTo>
                    <a:lnTo>
                      <a:pt x="348631" y="596982"/>
                    </a:lnTo>
                    <a:lnTo>
                      <a:pt x="348499" y="595139"/>
                    </a:lnTo>
                    <a:lnTo>
                      <a:pt x="347789" y="592506"/>
                    </a:lnTo>
                    <a:lnTo>
                      <a:pt x="346551" y="589519"/>
                    </a:lnTo>
                    <a:lnTo>
                      <a:pt x="343827" y="584478"/>
                    </a:lnTo>
                    <a:lnTo>
                      <a:pt x="341339" y="581148"/>
                    </a:lnTo>
                    <a:lnTo>
                      <a:pt x="338970" y="578818"/>
                    </a:lnTo>
                    <a:lnTo>
                      <a:pt x="314344" y="560694"/>
                    </a:lnTo>
                    <a:lnTo>
                      <a:pt x="312752" y="559036"/>
                    </a:lnTo>
                    <a:lnTo>
                      <a:pt x="312199" y="557140"/>
                    </a:lnTo>
                    <a:lnTo>
                      <a:pt x="311699" y="554166"/>
                    </a:lnTo>
                    <a:lnTo>
                      <a:pt x="310383" y="551534"/>
                    </a:lnTo>
                    <a:lnTo>
                      <a:pt x="308711" y="549493"/>
                    </a:lnTo>
                    <a:lnTo>
                      <a:pt x="282006" y="525039"/>
                    </a:lnTo>
                    <a:lnTo>
                      <a:pt x="279886" y="521617"/>
                    </a:lnTo>
                    <a:lnTo>
                      <a:pt x="278570" y="516970"/>
                    </a:lnTo>
                    <a:lnTo>
                      <a:pt x="278373" y="513706"/>
                    </a:lnTo>
                    <a:lnTo>
                      <a:pt x="278136" y="512232"/>
                    </a:lnTo>
                    <a:lnTo>
                      <a:pt x="277465" y="510824"/>
                    </a:lnTo>
                    <a:lnTo>
                      <a:pt x="274556" y="508073"/>
                    </a:lnTo>
                    <a:lnTo>
                      <a:pt x="273845" y="506230"/>
                    </a:lnTo>
                    <a:lnTo>
                      <a:pt x="272424" y="504611"/>
                    </a:lnTo>
                    <a:lnTo>
                      <a:pt x="271976" y="503677"/>
                    </a:lnTo>
                    <a:lnTo>
                      <a:pt x="271871" y="502058"/>
                    </a:lnTo>
                    <a:lnTo>
                      <a:pt x="272753" y="498017"/>
                    </a:lnTo>
                    <a:lnTo>
                      <a:pt x="272753" y="494635"/>
                    </a:lnTo>
                    <a:lnTo>
                      <a:pt x="272595" y="493318"/>
                    </a:lnTo>
                    <a:lnTo>
                      <a:pt x="272266" y="492252"/>
                    </a:lnTo>
                    <a:lnTo>
                      <a:pt x="271792" y="491252"/>
                    </a:lnTo>
                    <a:lnTo>
                      <a:pt x="271134" y="490291"/>
                    </a:lnTo>
                    <a:lnTo>
                      <a:pt x="269331" y="488067"/>
                    </a:lnTo>
                    <a:lnTo>
                      <a:pt x="267896" y="485816"/>
                    </a:lnTo>
                    <a:lnTo>
                      <a:pt x="267317" y="483723"/>
                    </a:lnTo>
                    <a:lnTo>
                      <a:pt x="264487" y="460809"/>
                    </a:lnTo>
                    <a:lnTo>
                      <a:pt x="264579" y="454359"/>
                    </a:lnTo>
                    <a:lnTo>
                      <a:pt x="265316" y="448687"/>
                    </a:lnTo>
                    <a:lnTo>
                      <a:pt x="266935" y="441553"/>
                    </a:lnTo>
                    <a:lnTo>
                      <a:pt x="269383" y="435340"/>
                    </a:lnTo>
                    <a:lnTo>
                      <a:pt x="272700" y="432353"/>
                    </a:lnTo>
                    <a:lnTo>
                      <a:pt x="279018" y="430484"/>
                    </a:lnTo>
                    <a:lnTo>
                      <a:pt x="279979" y="429075"/>
                    </a:lnTo>
                    <a:lnTo>
                      <a:pt x="279821" y="427022"/>
                    </a:lnTo>
                    <a:lnTo>
                      <a:pt x="279242" y="423310"/>
                    </a:lnTo>
                    <a:lnTo>
                      <a:pt x="279242" y="420928"/>
                    </a:lnTo>
                    <a:lnTo>
                      <a:pt x="279926" y="416624"/>
                    </a:lnTo>
                    <a:lnTo>
                      <a:pt x="279847" y="414163"/>
                    </a:lnTo>
                    <a:lnTo>
                      <a:pt x="278886" y="411886"/>
                    </a:lnTo>
                    <a:lnTo>
                      <a:pt x="276004" y="409254"/>
                    </a:lnTo>
                    <a:lnTo>
                      <a:pt x="275609" y="408069"/>
                    </a:lnTo>
                    <a:lnTo>
                      <a:pt x="275833" y="406674"/>
                    </a:lnTo>
                    <a:lnTo>
                      <a:pt x="276846" y="405213"/>
                    </a:lnTo>
                    <a:lnTo>
                      <a:pt x="277070" y="404252"/>
                    </a:lnTo>
                    <a:lnTo>
                      <a:pt x="278939" y="401830"/>
                    </a:lnTo>
                    <a:lnTo>
                      <a:pt x="283230" y="399198"/>
                    </a:lnTo>
                    <a:lnTo>
                      <a:pt x="288007" y="397026"/>
                    </a:lnTo>
                    <a:lnTo>
                      <a:pt x="291272" y="396144"/>
                    </a:lnTo>
                    <a:lnTo>
                      <a:pt x="295536" y="395684"/>
                    </a:lnTo>
                    <a:lnTo>
                      <a:pt x="299761" y="394223"/>
                    </a:lnTo>
                    <a:lnTo>
                      <a:pt x="303446" y="391590"/>
                    </a:lnTo>
                    <a:lnTo>
                      <a:pt x="306197" y="387523"/>
                    </a:lnTo>
                    <a:lnTo>
                      <a:pt x="308263" y="381877"/>
                    </a:lnTo>
                    <a:lnTo>
                      <a:pt x="308922" y="378797"/>
                    </a:lnTo>
                    <a:lnTo>
                      <a:pt x="309303" y="372624"/>
                    </a:lnTo>
                    <a:lnTo>
                      <a:pt x="309777" y="370400"/>
                    </a:lnTo>
                    <a:lnTo>
                      <a:pt x="310870" y="368254"/>
                    </a:lnTo>
                    <a:lnTo>
                      <a:pt x="312739" y="365503"/>
                    </a:lnTo>
                    <a:lnTo>
                      <a:pt x="323268" y="353236"/>
                    </a:lnTo>
                    <a:lnTo>
                      <a:pt x="325150" y="348182"/>
                    </a:lnTo>
                    <a:lnTo>
                      <a:pt x="325558" y="341601"/>
                    </a:lnTo>
                    <a:lnTo>
                      <a:pt x="324900" y="335113"/>
                    </a:lnTo>
                    <a:lnTo>
                      <a:pt x="323057" y="329387"/>
                    </a:lnTo>
                    <a:lnTo>
                      <a:pt x="320096" y="325017"/>
                    </a:lnTo>
                    <a:lnTo>
                      <a:pt x="314752" y="320792"/>
                    </a:lnTo>
                    <a:lnTo>
                      <a:pt x="313226" y="320200"/>
                    </a:lnTo>
                    <a:lnTo>
                      <a:pt x="311054" y="318884"/>
                    </a:lnTo>
                    <a:lnTo>
                      <a:pt x="309817" y="315909"/>
                    </a:lnTo>
                    <a:lnTo>
                      <a:pt x="309290" y="312369"/>
                    </a:lnTo>
                    <a:lnTo>
                      <a:pt x="309290" y="309473"/>
                    </a:lnTo>
                    <a:lnTo>
                      <a:pt x="310172" y="303379"/>
                    </a:lnTo>
                    <a:lnTo>
                      <a:pt x="311817" y="297206"/>
                    </a:lnTo>
                    <a:lnTo>
                      <a:pt x="314015" y="291639"/>
                    </a:lnTo>
                    <a:lnTo>
                      <a:pt x="316569" y="287295"/>
                    </a:lnTo>
                    <a:lnTo>
                      <a:pt x="320767" y="284452"/>
                    </a:lnTo>
                    <a:lnTo>
                      <a:pt x="351277" y="282057"/>
                    </a:lnTo>
                    <a:lnTo>
                      <a:pt x="355817" y="280530"/>
                    </a:lnTo>
                    <a:lnTo>
                      <a:pt x="358002" y="278530"/>
                    </a:lnTo>
                    <a:lnTo>
                      <a:pt x="362043" y="273660"/>
                    </a:lnTo>
                    <a:lnTo>
                      <a:pt x="364281" y="272699"/>
                    </a:lnTo>
                    <a:lnTo>
                      <a:pt x="374810" y="270764"/>
                    </a:lnTo>
                    <a:lnTo>
                      <a:pt x="379259" y="269000"/>
                    </a:lnTo>
                    <a:lnTo>
                      <a:pt x="381273" y="267500"/>
                    </a:lnTo>
                    <a:lnTo>
                      <a:pt x="382062" y="265539"/>
                    </a:lnTo>
                    <a:lnTo>
                      <a:pt x="383049" y="264618"/>
                    </a:lnTo>
                    <a:lnTo>
                      <a:pt x="387722" y="261985"/>
                    </a:lnTo>
                    <a:lnTo>
                      <a:pt x="389341" y="260274"/>
                    </a:lnTo>
                    <a:lnTo>
                      <a:pt x="389867" y="258774"/>
                    </a:lnTo>
                    <a:lnTo>
                      <a:pt x="390091" y="257299"/>
                    </a:lnTo>
                    <a:lnTo>
                      <a:pt x="390091" y="253930"/>
                    </a:lnTo>
                    <a:lnTo>
                      <a:pt x="389867" y="253101"/>
                    </a:lnTo>
                    <a:lnTo>
                      <a:pt x="389499" y="252469"/>
                    </a:lnTo>
                    <a:lnTo>
                      <a:pt x="389288" y="251837"/>
                    </a:lnTo>
                    <a:lnTo>
                      <a:pt x="390828" y="249034"/>
                    </a:lnTo>
                    <a:lnTo>
                      <a:pt x="391236" y="245954"/>
                    </a:lnTo>
                    <a:lnTo>
                      <a:pt x="392302" y="242795"/>
                    </a:lnTo>
                    <a:lnTo>
                      <a:pt x="393724" y="239939"/>
                    </a:lnTo>
                    <a:lnTo>
                      <a:pt x="395224" y="237780"/>
                    </a:lnTo>
                    <a:lnTo>
                      <a:pt x="396698" y="236254"/>
                    </a:lnTo>
                    <a:lnTo>
                      <a:pt x="401173" y="232660"/>
                    </a:lnTo>
                    <a:lnTo>
                      <a:pt x="402884" y="231963"/>
                    </a:lnTo>
                    <a:lnTo>
                      <a:pt x="404766" y="230647"/>
                    </a:lnTo>
                    <a:lnTo>
                      <a:pt x="406083" y="227619"/>
                    </a:lnTo>
                    <a:lnTo>
                      <a:pt x="407570" y="221236"/>
                    </a:lnTo>
                    <a:lnTo>
                      <a:pt x="408373" y="212457"/>
                    </a:lnTo>
                    <a:lnTo>
                      <a:pt x="410255" y="207455"/>
                    </a:lnTo>
                    <a:lnTo>
                      <a:pt x="410795" y="201414"/>
                    </a:lnTo>
                    <a:lnTo>
                      <a:pt x="411203" y="199716"/>
                    </a:lnTo>
                    <a:lnTo>
                      <a:pt x="408570" y="193333"/>
                    </a:lnTo>
                    <a:lnTo>
                      <a:pt x="408228" y="191385"/>
                    </a:lnTo>
                    <a:lnTo>
                      <a:pt x="408228" y="189121"/>
                    </a:lnTo>
                    <a:lnTo>
                      <a:pt x="408057" y="187449"/>
                    </a:lnTo>
                    <a:lnTo>
                      <a:pt x="407359" y="186423"/>
                    </a:lnTo>
                    <a:lnTo>
                      <a:pt x="405701" y="186054"/>
                    </a:lnTo>
                    <a:lnTo>
                      <a:pt x="404727" y="185383"/>
                    </a:lnTo>
                    <a:lnTo>
                      <a:pt x="402095" y="182158"/>
                    </a:lnTo>
                    <a:lnTo>
                      <a:pt x="401015" y="181092"/>
                    </a:lnTo>
                    <a:lnTo>
                      <a:pt x="391999" y="175446"/>
                    </a:lnTo>
                    <a:lnTo>
                      <a:pt x="390565" y="175117"/>
                    </a:lnTo>
                    <a:lnTo>
                      <a:pt x="389130" y="174353"/>
                    </a:lnTo>
                    <a:lnTo>
                      <a:pt x="386853" y="171010"/>
                    </a:lnTo>
                    <a:lnTo>
                      <a:pt x="383365" y="168904"/>
                    </a:lnTo>
                    <a:lnTo>
                      <a:pt x="382404" y="165601"/>
                    </a:lnTo>
                    <a:lnTo>
                      <a:pt x="382115" y="157427"/>
                    </a:lnTo>
                    <a:lnTo>
                      <a:pt x="382115" y="158414"/>
                    </a:lnTo>
                    <a:lnTo>
                      <a:pt x="380246" y="153531"/>
                    </a:lnTo>
                    <a:lnTo>
                      <a:pt x="376942" y="150162"/>
                    </a:lnTo>
                    <a:lnTo>
                      <a:pt x="367795" y="144239"/>
                    </a:lnTo>
                    <a:lnTo>
                      <a:pt x="364412" y="141291"/>
                    </a:lnTo>
                    <a:lnTo>
                      <a:pt x="362806" y="139237"/>
                    </a:lnTo>
                    <a:lnTo>
                      <a:pt x="361148" y="137658"/>
                    </a:lnTo>
                    <a:lnTo>
                      <a:pt x="357910" y="135960"/>
                    </a:lnTo>
                    <a:lnTo>
                      <a:pt x="356594" y="133920"/>
                    </a:lnTo>
                    <a:lnTo>
                      <a:pt x="357910" y="130761"/>
                    </a:lnTo>
                    <a:lnTo>
                      <a:pt x="659949" y="133644"/>
                    </a:lnTo>
                    <a:lnTo>
                      <a:pt x="660028" y="134960"/>
                    </a:lnTo>
                    <a:lnTo>
                      <a:pt x="659120" y="148977"/>
                    </a:lnTo>
                    <a:lnTo>
                      <a:pt x="658646" y="149846"/>
                    </a:lnTo>
                    <a:lnTo>
                      <a:pt x="658159" y="150557"/>
                    </a:lnTo>
                    <a:lnTo>
                      <a:pt x="657764" y="151715"/>
                    </a:lnTo>
                    <a:lnTo>
                      <a:pt x="657606" y="153347"/>
                    </a:lnTo>
                    <a:lnTo>
                      <a:pt x="657975" y="164179"/>
                    </a:lnTo>
                    <a:lnTo>
                      <a:pt x="659041" y="169799"/>
                    </a:lnTo>
                    <a:lnTo>
                      <a:pt x="660713" y="174735"/>
                    </a:lnTo>
                    <a:lnTo>
                      <a:pt x="664319" y="181698"/>
                    </a:lnTo>
                    <a:lnTo>
                      <a:pt x="664872" y="183080"/>
                    </a:lnTo>
                    <a:lnTo>
                      <a:pt x="665095" y="184620"/>
                    </a:lnTo>
                    <a:lnTo>
                      <a:pt x="665556" y="186265"/>
                    </a:lnTo>
                    <a:lnTo>
                      <a:pt x="666530" y="187581"/>
                    </a:lnTo>
                    <a:lnTo>
                      <a:pt x="667557" y="188647"/>
                    </a:lnTo>
                    <a:lnTo>
                      <a:pt x="668017" y="189542"/>
                    </a:lnTo>
                    <a:lnTo>
                      <a:pt x="668597" y="190292"/>
                    </a:lnTo>
                    <a:lnTo>
                      <a:pt x="672361" y="191990"/>
                    </a:lnTo>
                    <a:lnTo>
                      <a:pt x="673098" y="192938"/>
                    </a:lnTo>
                    <a:lnTo>
                      <a:pt x="673624" y="194043"/>
                    </a:lnTo>
                    <a:lnTo>
                      <a:pt x="674559" y="196781"/>
                    </a:lnTo>
                    <a:lnTo>
                      <a:pt x="675178" y="199414"/>
                    </a:lnTo>
                    <a:lnTo>
                      <a:pt x="676494" y="212023"/>
                    </a:lnTo>
                    <a:lnTo>
                      <a:pt x="679692" y="219341"/>
                    </a:lnTo>
                    <a:lnTo>
                      <a:pt x="682245" y="229778"/>
                    </a:lnTo>
                    <a:lnTo>
                      <a:pt x="684049" y="234240"/>
                    </a:lnTo>
                    <a:lnTo>
                      <a:pt x="690064" y="242940"/>
                    </a:lnTo>
                    <a:cubicBezTo>
                      <a:pt x="689669" y="353017"/>
                      <a:pt x="689257" y="463095"/>
                      <a:pt x="688826" y="573172"/>
                    </a:cubicBezTo>
                    <a:lnTo>
                      <a:pt x="688418" y="573777"/>
                    </a:lnTo>
                    <a:lnTo>
                      <a:pt x="681969" y="576831"/>
                    </a:lnTo>
                    <a:lnTo>
                      <a:pt x="680061" y="578884"/>
                    </a:lnTo>
                    <a:lnTo>
                      <a:pt x="678942" y="581648"/>
                    </a:lnTo>
                    <a:lnTo>
                      <a:pt x="679429" y="584030"/>
                    </a:lnTo>
                    <a:lnTo>
                      <a:pt x="681864" y="588650"/>
                    </a:lnTo>
                    <a:lnTo>
                      <a:pt x="681758" y="594533"/>
                    </a:lnTo>
                    <a:lnTo>
                      <a:pt x="674888" y="601233"/>
                    </a:lnTo>
                    <a:lnTo>
                      <a:pt x="674533" y="606498"/>
                    </a:lnTo>
                    <a:lnTo>
                      <a:pt x="675112" y="607643"/>
                    </a:lnTo>
                    <a:lnTo>
                      <a:pt x="675915" y="608327"/>
                    </a:lnTo>
                    <a:lnTo>
                      <a:pt x="677481" y="609288"/>
                    </a:lnTo>
                    <a:lnTo>
                      <a:pt x="680719" y="612605"/>
                    </a:lnTo>
                    <a:lnTo>
                      <a:pt x="681811" y="615053"/>
                    </a:lnTo>
                    <a:lnTo>
                      <a:pt x="682680" y="620120"/>
                    </a:lnTo>
                    <a:lnTo>
                      <a:pt x="683377" y="622423"/>
                    </a:lnTo>
                    <a:lnTo>
                      <a:pt x="684588" y="623963"/>
                    </a:lnTo>
                    <a:lnTo>
                      <a:pt x="687734" y="626714"/>
                    </a:lnTo>
                    <a:lnTo>
                      <a:pt x="688392" y="628438"/>
                    </a:lnTo>
                    <a:lnTo>
                      <a:pt x="688392" y="634019"/>
                    </a:lnTo>
                    <a:lnTo>
                      <a:pt x="688050" y="635520"/>
                    </a:lnTo>
                    <a:lnTo>
                      <a:pt x="686562" y="637665"/>
                    </a:lnTo>
                    <a:lnTo>
                      <a:pt x="686194" y="639258"/>
                    </a:lnTo>
                    <a:lnTo>
                      <a:pt x="687392" y="644272"/>
                    </a:lnTo>
                    <a:close/>
                    <a:moveTo>
                      <a:pt x="692762" y="958947"/>
                    </a:moveTo>
                    <a:cubicBezTo>
                      <a:pt x="946730" y="851988"/>
                      <a:pt x="1065905" y="559399"/>
                      <a:pt x="958946" y="305431"/>
                    </a:cubicBezTo>
                    <a:cubicBezTo>
                      <a:pt x="851989" y="51463"/>
                      <a:pt x="559400" y="-67712"/>
                      <a:pt x="305431" y="39246"/>
                    </a:cubicBezTo>
                    <a:cubicBezTo>
                      <a:pt x="51463" y="146205"/>
                      <a:pt x="-67712" y="438794"/>
                      <a:pt x="39246" y="692762"/>
                    </a:cubicBezTo>
                    <a:cubicBezTo>
                      <a:pt x="117161" y="877767"/>
                      <a:pt x="298355" y="998064"/>
                      <a:pt x="499098" y="998064"/>
                    </a:cubicBezTo>
                    <a:cubicBezTo>
                      <a:pt x="565623" y="998145"/>
                      <a:pt x="631484" y="984843"/>
                      <a:pt x="692762" y="958947"/>
                    </a:cubicBezTo>
                    <a:close/>
                    <a:moveTo>
                      <a:pt x="922911" y="500544"/>
                    </a:moveTo>
                    <a:cubicBezTo>
                      <a:pt x="922911" y="734234"/>
                      <a:pt x="732787" y="924357"/>
                      <a:pt x="499098" y="924357"/>
                    </a:cubicBezTo>
                    <a:cubicBezTo>
                      <a:pt x="265408" y="924357"/>
                      <a:pt x="75285" y="734234"/>
                      <a:pt x="75285" y="500544"/>
                    </a:cubicBezTo>
                    <a:cubicBezTo>
                      <a:pt x="75285" y="266855"/>
                      <a:pt x="265408" y="76732"/>
                      <a:pt x="499098" y="76732"/>
                    </a:cubicBezTo>
                    <a:cubicBezTo>
                      <a:pt x="732787" y="76732"/>
                      <a:pt x="922911" y="266855"/>
                      <a:pt x="922911" y="5005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sap Condensed SemiBold"/>
                  <a:ea typeface="Asap Condensed SemiBold"/>
                  <a:cs typeface="Asap Condensed SemiBold"/>
                  <a:sym typeface="Asap Condensed SemiBold"/>
                </a:endParaRPr>
              </a:p>
            </p:txBody>
          </p:sp>
        </p:grpSp>
        <p:grpSp>
          <p:nvGrpSpPr>
            <p:cNvPr id="779" name="Google Shape;779;p135"/>
            <p:cNvGrpSpPr/>
            <p:nvPr/>
          </p:nvGrpSpPr>
          <p:grpSpPr>
            <a:xfrm>
              <a:off x="9172038" y="2430015"/>
              <a:ext cx="2334000" cy="1435955"/>
              <a:chOff x="9172038" y="2430015"/>
              <a:chExt cx="2334000" cy="1435955"/>
            </a:xfrm>
          </p:grpSpPr>
          <p:sp>
            <p:nvSpPr>
              <p:cNvPr id="780" name="Google Shape;780;p135"/>
              <p:cNvSpPr/>
              <p:nvPr/>
            </p:nvSpPr>
            <p:spPr>
              <a:xfrm>
                <a:off x="9172038" y="3465770"/>
                <a:ext cx="23340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8D8D8"/>
                  </a:buClr>
                  <a:buSzPts val="2000"/>
                  <a:buFont typeface="Asap Condensed SemiBold"/>
                  <a:buNone/>
                </a:pPr>
                <a:r>
                  <a:rPr b="0" i="0" lang="en-US" sz="2000" u="none" cap="none" strike="noStrike">
                    <a:solidFill>
                      <a:srgbClr val="D8D8D8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rPr>
                  <a:t>Community Networks</a:t>
                </a:r>
                <a:endParaRPr/>
              </a:p>
            </p:txBody>
          </p:sp>
          <p:sp>
            <p:nvSpPr>
              <p:cNvPr id="781" name="Google Shape;781;p135"/>
              <p:cNvSpPr/>
              <p:nvPr/>
            </p:nvSpPr>
            <p:spPr>
              <a:xfrm>
                <a:off x="9835720" y="2430015"/>
                <a:ext cx="948872" cy="949008"/>
              </a:xfrm>
              <a:custGeom>
                <a:rect b="b" l="l" r="r" t="t"/>
                <a:pathLst>
                  <a:path extrusionOk="0" h="949008" w="948872">
                    <a:moveTo>
                      <a:pt x="759098" y="379820"/>
                    </a:moveTo>
                    <a:cubicBezTo>
                      <a:pt x="863745" y="379820"/>
                      <a:pt x="948873" y="294693"/>
                      <a:pt x="948873" y="190046"/>
                    </a:cubicBezTo>
                    <a:cubicBezTo>
                      <a:pt x="948873" y="85399"/>
                      <a:pt x="863745" y="271"/>
                      <a:pt x="759098" y="271"/>
                    </a:cubicBezTo>
                    <a:cubicBezTo>
                      <a:pt x="683053" y="271"/>
                      <a:pt x="617581" y="45275"/>
                      <a:pt x="587352" y="109934"/>
                    </a:cubicBezTo>
                    <a:lnTo>
                      <a:pt x="536655" y="91227"/>
                    </a:lnTo>
                    <a:cubicBezTo>
                      <a:pt x="537198" y="87296"/>
                      <a:pt x="537740" y="83365"/>
                      <a:pt x="537740" y="79299"/>
                    </a:cubicBezTo>
                    <a:cubicBezTo>
                      <a:pt x="537740" y="35651"/>
                      <a:pt x="502225" y="271"/>
                      <a:pt x="458712" y="271"/>
                    </a:cubicBezTo>
                    <a:cubicBezTo>
                      <a:pt x="415200" y="271"/>
                      <a:pt x="379549" y="35786"/>
                      <a:pt x="379549" y="79299"/>
                    </a:cubicBezTo>
                    <a:cubicBezTo>
                      <a:pt x="379549" y="122811"/>
                      <a:pt x="415064" y="158326"/>
                      <a:pt x="458577" y="158326"/>
                    </a:cubicBezTo>
                    <a:cubicBezTo>
                      <a:pt x="486230" y="158326"/>
                      <a:pt x="511442" y="143686"/>
                      <a:pt x="525540" y="120778"/>
                    </a:cubicBezTo>
                    <a:lnTo>
                      <a:pt x="576237" y="139484"/>
                    </a:lnTo>
                    <a:cubicBezTo>
                      <a:pt x="571764" y="155615"/>
                      <a:pt x="569188" y="172424"/>
                      <a:pt x="569188" y="189910"/>
                    </a:cubicBezTo>
                    <a:cubicBezTo>
                      <a:pt x="569188" y="210650"/>
                      <a:pt x="572577" y="230576"/>
                      <a:pt x="578812" y="249147"/>
                    </a:cubicBezTo>
                    <a:lnTo>
                      <a:pt x="404898" y="322888"/>
                    </a:lnTo>
                    <a:cubicBezTo>
                      <a:pt x="373043" y="262702"/>
                      <a:pt x="309875" y="221494"/>
                      <a:pt x="237083" y="221494"/>
                    </a:cubicBezTo>
                    <a:cubicBezTo>
                      <a:pt x="213496" y="221494"/>
                      <a:pt x="190995" y="225967"/>
                      <a:pt x="170255" y="233829"/>
                    </a:cubicBezTo>
                    <a:lnTo>
                      <a:pt x="126471" y="141924"/>
                    </a:lnTo>
                    <a:cubicBezTo>
                      <a:pt x="145991" y="127285"/>
                      <a:pt x="158055" y="104105"/>
                      <a:pt x="158055" y="79028"/>
                    </a:cubicBezTo>
                    <a:cubicBezTo>
                      <a:pt x="158055" y="35379"/>
                      <a:pt x="122540" y="0"/>
                      <a:pt x="79028" y="0"/>
                    </a:cubicBezTo>
                    <a:cubicBezTo>
                      <a:pt x="35515" y="0"/>
                      <a:pt x="0" y="35786"/>
                      <a:pt x="0" y="79299"/>
                    </a:cubicBezTo>
                    <a:cubicBezTo>
                      <a:pt x="0" y="122811"/>
                      <a:pt x="35515" y="158326"/>
                      <a:pt x="79028" y="158326"/>
                    </a:cubicBezTo>
                    <a:cubicBezTo>
                      <a:pt x="85534" y="158326"/>
                      <a:pt x="91905" y="157513"/>
                      <a:pt x="98141" y="155886"/>
                    </a:cubicBezTo>
                    <a:lnTo>
                      <a:pt x="141789" y="247520"/>
                    </a:lnTo>
                    <a:cubicBezTo>
                      <a:pt x="85399" y="280595"/>
                      <a:pt x="47444" y="341594"/>
                      <a:pt x="47444" y="411404"/>
                    </a:cubicBezTo>
                    <a:cubicBezTo>
                      <a:pt x="47444" y="477012"/>
                      <a:pt x="80925" y="534893"/>
                      <a:pt x="131622" y="569053"/>
                    </a:cubicBezTo>
                    <a:lnTo>
                      <a:pt x="102749" y="620834"/>
                    </a:lnTo>
                    <a:cubicBezTo>
                      <a:pt x="95158" y="618394"/>
                      <a:pt x="87161" y="617038"/>
                      <a:pt x="79028" y="617038"/>
                    </a:cubicBezTo>
                    <a:cubicBezTo>
                      <a:pt x="35515" y="617038"/>
                      <a:pt x="0" y="652553"/>
                      <a:pt x="0" y="696066"/>
                    </a:cubicBezTo>
                    <a:cubicBezTo>
                      <a:pt x="0" y="739714"/>
                      <a:pt x="35515" y="775094"/>
                      <a:pt x="79028" y="775094"/>
                    </a:cubicBezTo>
                    <a:cubicBezTo>
                      <a:pt x="122540" y="775094"/>
                      <a:pt x="158055" y="739579"/>
                      <a:pt x="158055" y="696066"/>
                    </a:cubicBezTo>
                    <a:cubicBezTo>
                      <a:pt x="158055" y="672751"/>
                      <a:pt x="147617" y="650927"/>
                      <a:pt x="130402" y="636287"/>
                    </a:cubicBezTo>
                    <a:lnTo>
                      <a:pt x="159275" y="584370"/>
                    </a:lnTo>
                    <a:cubicBezTo>
                      <a:pt x="182997" y="595079"/>
                      <a:pt x="209430" y="601314"/>
                      <a:pt x="237083" y="601314"/>
                    </a:cubicBezTo>
                    <a:cubicBezTo>
                      <a:pt x="280460" y="601314"/>
                      <a:pt x="320448" y="586539"/>
                      <a:pt x="352438" y="561868"/>
                    </a:cubicBezTo>
                    <a:lnTo>
                      <a:pt x="414657" y="630323"/>
                    </a:lnTo>
                    <a:cubicBezTo>
                      <a:pt x="383074" y="664211"/>
                      <a:pt x="363554" y="709486"/>
                      <a:pt x="363554" y="759369"/>
                    </a:cubicBezTo>
                    <a:cubicBezTo>
                      <a:pt x="363554" y="768994"/>
                      <a:pt x="364503" y="778482"/>
                      <a:pt x="365858" y="787700"/>
                    </a:cubicBezTo>
                    <a:lnTo>
                      <a:pt x="292659" y="805051"/>
                    </a:lnTo>
                    <a:cubicBezTo>
                      <a:pt x="279917" y="777534"/>
                      <a:pt x="252400" y="759369"/>
                      <a:pt x="221087" y="759369"/>
                    </a:cubicBezTo>
                    <a:cubicBezTo>
                      <a:pt x="177439" y="759369"/>
                      <a:pt x="142060" y="794884"/>
                      <a:pt x="142060" y="838397"/>
                    </a:cubicBezTo>
                    <a:cubicBezTo>
                      <a:pt x="142060" y="882045"/>
                      <a:pt x="177575" y="917424"/>
                      <a:pt x="221087" y="917424"/>
                    </a:cubicBezTo>
                    <a:cubicBezTo>
                      <a:pt x="264600" y="917424"/>
                      <a:pt x="300115" y="881910"/>
                      <a:pt x="300115" y="838397"/>
                    </a:cubicBezTo>
                    <a:cubicBezTo>
                      <a:pt x="300115" y="837584"/>
                      <a:pt x="299979" y="836635"/>
                      <a:pt x="299979" y="835821"/>
                    </a:cubicBezTo>
                    <a:lnTo>
                      <a:pt x="372907" y="818471"/>
                    </a:lnTo>
                    <a:cubicBezTo>
                      <a:pt x="397849" y="894245"/>
                      <a:pt x="469150" y="949008"/>
                      <a:pt x="553057" y="949008"/>
                    </a:cubicBezTo>
                    <a:cubicBezTo>
                      <a:pt x="657704" y="949008"/>
                      <a:pt x="742832" y="863881"/>
                      <a:pt x="742832" y="759234"/>
                    </a:cubicBezTo>
                    <a:cubicBezTo>
                      <a:pt x="742832" y="726837"/>
                      <a:pt x="734563" y="696202"/>
                      <a:pt x="720194" y="669498"/>
                    </a:cubicBezTo>
                    <a:lnTo>
                      <a:pt x="813184" y="609041"/>
                    </a:lnTo>
                    <a:cubicBezTo>
                      <a:pt x="827824" y="623952"/>
                      <a:pt x="847886" y="632627"/>
                      <a:pt x="869439" y="632627"/>
                    </a:cubicBezTo>
                    <a:cubicBezTo>
                      <a:pt x="913087" y="632627"/>
                      <a:pt x="948466" y="597112"/>
                      <a:pt x="948466" y="553600"/>
                    </a:cubicBezTo>
                    <a:cubicBezTo>
                      <a:pt x="948466" y="510087"/>
                      <a:pt x="913358" y="474708"/>
                      <a:pt x="869845" y="474708"/>
                    </a:cubicBezTo>
                    <a:cubicBezTo>
                      <a:pt x="826197" y="474708"/>
                      <a:pt x="790818" y="510222"/>
                      <a:pt x="790818" y="553735"/>
                    </a:cubicBezTo>
                    <a:cubicBezTo>
                      <a:pt x="790818" y="563630"/>
                      <a:pt x="792851" y="573390"/>
                      <a:pt x="796511" y="582608"/>
                    </a:cubicBezTo>
                    <a:lnTo>
                      <a:pt x="703386" y="643200"/>
                    </a:lnTo>
                    <a:cubicBezTo>
                      <a:pt x="684815" y="619207"/>
                      <a:pt x="660551" y="599959"/>
                      <a:pt x="632763" y="587081"/>
                    </a:cubicBezTo>
                    <a:lnTo>
                      <a:pt x="709757" y="373043"/>
                    </a:lnTo>
                    <a:cubicBezTo>
                      <a:pt x="725481" y="377380"/>
                      <a:pt x="742019" y="379820"/>
                      <a:pt x="759098" y="379820"/>
                    </a:cubicBezTo>
                    <a:close/>
                    <a:moveTo>
                      <a:pt x="759098" y="31855"/>
                    </a:moveTo>
                    <a:cubicBezTo>
                      <a:pt x="846259" y="31855"/>
                      <a:pt x="917289" y="102749"/>
                      <a:pt x="917289" y="190046"/>
                    </a:cubicBezTo>
                    <a:cubicBezTo>
                      <a:pt x="917289" y="229627"/>
                      <a:pt x="902649" y="265684"/>
                      <a:pt x="878521" y="293473"/>
                    </a:cubicBezTo>
                    <a:cubicBezTo>
                      <a:pt x="867541" y="264329"/>
                      <a:pt x="844632" y="241014"/>
                      <a:pt x="815624" y="229492"/>
                    </a:cubicBezTo>
                    <a:cubicBezTo>
                      <a:pt x="829586" y="215259"/>
                      <a:pt x="838261" y="195739"/>
                      <a:pt x="838261" y="174186"/>
                    </a:cubicBezTo>
                    <a:cubicBezTo>
                      <a:pt x="838261" y="130538"/>
                      <a:pt x="802882" y="95158"/>
                      <a:pt x="759234" y="95158"/>
                    </a:cubicBezTo>
                    <a:cubicBezTo>
                      <a:pt x="715586" y="95158"/>
                      <a:pt x="680206" y="130538"/>
                      <a:pt x="680206" y="174186"/>
                    </a:cubicBezTo>
                    <a:cubicBezTo>
                      <a:pt x="680206" y="195739"/>
                      <a:pt x="688882" y="215123"/>
                      <a:pt x="702844" y="229492"/>
                    </a:cubicBezTo>
                    <a:cubicBezTo>
                      <a:pt x="673835" y="241014"/>
                      <a:pt x="650927" y="264193"/>
                      <a:pt x="639947" y="293473"/>
                    </a:cubicBezTo>
                    <a:cubicBezTo>
                      <a:pt x="615954" y="265684"/>
                      <a:pt x="601179" y="229627"/>
                      <a:pt x="601179" y="190046"/>
                    </a:cubicBezTo>
                    <a:cubicBezTo>
                      <a:pt x="600908" y="102885"/>
                      <a:pt x="671938" y="31855"/>
                      <a:pt x="759098" y="31855"/>
                    </a:cubicBezTo>
                    <a:close/>
                    <a:moveTo>
                      <a:pt x="79028" y="411404"/>
                    </a:moveTo>
                    <a:cubicBezTo>
                      <a:pt x="79028" y="324243"/>
                      <a:pt x="149922" y="253213"/>
                      <a:pt x="237218" y="253213"/>
                    </a:cubicBezTo>
                    <a:cubicBezTo>
                      <a:pt x="324515" y="253213"/>
                      <a:pt x="395409" y="324243"/>
                      <a:pt x="395409" y="411404"/>
                    </a:cubicBezTo>
                    <a:cubicBezTo>
                      <a:pt x="395409" y="450986"/>
                      <a:pt x="380769" y="487043"/>
                      <a:pt x="356641" y="514831"/>
                    </a:cubicBezTo>
                    <a:cubicBezTo>
                      <a:pt x="345661" y="485687"/>
                      <a:pt x="322752" y="462372"/>
                      <a:pt x="293744" y="450850"/>
                    </a:cubicBezTo>
                    <a:cubicBezTo>
                      <a:pt x="307706" y="436617"/>
                      <a:pt x="316381" y="417097"/>
                      <a:pt x="316381" y="395544"/>
                    </a:cubicBezTo>
                    <a:cubicBezTo>
                      <a:pt x="316381" y="351896"/>
                      <a:pt x="281002" y="316517"/>
                      <a:pt x="237354" y="316517"/>
                    </a:cubicBezTo>
                    <a:cubicBezTo>
                      <a:pt x="193706" y="316517"/>
                      <a:pt x="158326" y="351896"/>
                      <a:pt x="158326" y="395544"/>
                    </a:cubicBezTo>
                    <a:cubicBezTo>
                      <a:pt x="158326" y="417097"/>
                      <a:pt x="167002" y="436481"/>
                      <a:pt x="180964" y="450850"/>
                    </a:cubicBezTo>
                    <a:cubicBezTo>
                      <a:pt x="151955" y="462372"/>
                      <a:pt x="129047" y="485552"/>
                      <a:pt x="118067" y="514831"/>
                    </a:cubicBezTo>
                    <a:cubicBezTo>
                      <a:pt x="93803" y="487043"/>
                      <a:pt x="79028" y="450986"/>
                      <a:pt x="79028" y="411404"/>
                    </a:cubicBezTo>
                    <a:close/>
                    <a:moveTo>
                      <a:pt x="711655" y="759369"/>
                    </a:moveTo>
                    <a:cubicBezTo>
                      <a:pt x="711655" y="798951"/>
                      <a:pt x="697015" y="835008"/>
                      <a:pt x="672886" y="862796"/>
                    </a:cubicBezTo>
                    <a:cubicBezTo>
                      <a:pt x="661907" y="833653"/>
                      <a:pt x="638998" y="810337"/>
                      <a:pt x="609990" y="798815"/>
                    </a:cubicBezTo>
                    <a:cubicBezTo>
                      <a:pt x="623952" y="784582"/>
                      <a:pt x="632627" y="765063"/>
                      <a:pt x="632627" y="743510"/>
                    </a:cubicBezTo>
                    <a:cubicBezTo>
                      <a:pt x="632627" y="699861"/>
                      <a:pt x="597248" y="664482"/>
                      <a:pt x="553600" y="664482"/>
                    </a:cubicBezTo>
                    <a:cubicBezTo>
                      <a:pt x="509951" y="664482"/>
                      <a:pt x="474436" y="699861"/>
                      <a:pt x="474436" y="743510"/>
                    </a:cubicBezTo>
                    <a:cubicBezTo>
                      <a:pt x="474436" y="765063"/>
                      <a:pt x="483112" y="784447"/>
                      <a:pt x="497074" y="798815"/>
                    </a:cubicBezTo>
                    <a:cubicBezTo>
                      <a:pt x="468065" y="810337"/>
                      <a:pt x="445157" y="833517"/>
                      <a:pt x="434177" y="862796"/>
                    </a:cubicBezTo>
                    <a:cubicBezTo>
                      <a:pt x="410184" y="835008"/>
                      <a:pt x="395409" y="798951"/>
                      <a:pt x="395409" y="759369"/>
                    </a:cubicBezTo>
                    <a:cubicBezTo>
                      <a:pt x="395409" y="672209"/>
                      <a:pt x="466303" y="601179"/>
                      <a:pt x="553600" y="601179"/>
                    </a:cubicBezTo>
                    <a:cubicBezTo>
                      <a:pt x="640896" y="601179"/>
                      <a:pt x="711655" y="672209"/>
                      <a:pt x="711655" y="759369"/>
                    </a:cubicBezTo>
                    <a:close/>
                    <a:moveTo>
                      <a:pt x="602805" y="576372"/>
                    </a:moveTo>
                    <a:cubicBezTo>
                      <a:pt x="587081" y="572170"/>
                      <a:pt x="570544" y="569595"/>
                      <a:pt x="553464" y="569595"/>
                    </a:cubicBezTo>
                    <a:cubicBezTo>
                      <a:pt x="510087" y="569595"/>
                      <a:pt x="470099" y="584370"/>
                      <a:pt x="438108" y="609041"/>
                    </a:cubicBezTo>
                    <a:lnTo>
                      <a:pt x="375889" y="540586"/>
                    </a:lnTo>
                    <a:cubicBezTo>
                      <a:pt x="407473" y="506698"/>
                      <a:pt x="426993" y="461423"/>
                      <a:pt x="426993" y="411540"/>
                    </a:cubicBezTo>
                    <a:cubicBezTo>
                      <a:pt x="426993" y="390800"/>
                      <a:pt x="423604" y="370874"/>
                      <a:pt x="417368" y="352303"/>
                    </a:cubicBezTo>
                    <a:lnTo>
                      <a:pt x="591283" y="278562"/>
                    </a:lnTo>
                    <a:cubicBezTo>
                      <a:pt x="610803" y="315432"/>
                      <a:pt x="641980" y="344983"/>
                      <a:pt x="680071" y="362469"/>
                    </a:cubicBezTo>
                    <a:lnTo>
                      <a:pt x="602805" y="5763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sap Condensed SemiBold"/>
                  <a:ea typeface="Asap Condensed SemiBold"/>
                  <a:cs typeface="Asap Condensed SemiBold"/>
                  <a:sym typeface="Asap Condensed SemiBold"/>
                </a:endParaRPr>
              </a:p>
            </p:txBody>
          </p:sp>
        </p:grpSp>
        <p:grpSp>
          <p:nvGrpSpPr>
            <p:cNvPr id="782" name="Google Shape;782;p135"/>
            <p:cNvGrpSpPr/>
            <p:nvPr/>
          </p:nvGrpSpPr>
          <p:grpSpPr>
            <a:xfrm>
              <a:off x="9424588" y="4232850"/>
              <a:ext cx="1828800" cy="1461460"/>
              <a:chOff x="9424588" y="4232850"/>
              <a:chExt cx="1828800" cy="1461460"/>
            </a:xfrm>
          </p:grpSpPr>
          <p:sp>
            <p:nvSpPr>
              <p:cNvPr id="783" name="Google Shape;783;p135"/>
              <p:cNvSpPr/>
              <p:nvPr/>
            </p:nvSpPr>
            <p:spPr>
              <a:xfrm>
                <a:off x="9424588" y="5294110"/>
                <a:ext cx="1828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8D8D8"/>
                  </a:buClr>
                  <a:buSzPts val="2000"/>
                  <a:buFont typeface="Asap Condensed SemiBold"/>
                  <a:buNone/>
                </a:pPr>
                <a:r>
                  <a:rPr b="0" i="0" lang="en-US" sz="2000" u="none" cap="none" strike="noStrike">
                    <a:solidFill>
                      <a:srgbClr val="D8D8D8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rPr>
                  <a:t>Innovation</a:t>
                </a:r>
                <a:endParaRPr/>
              </a:p>
            </p:txBody>
          </p:sp>
          <p:sp>
            <p:nvSpPr>
              <p:cNvPr id="784" name="Google Shape;784;p135"/>
              <p:cNvSpPr/>
              <p:nvPr/>
            </p:nvSpPr>
            <p:spPr>
              <a:xfrm>
                <a:off x="9896299" y="4232850"/>
                <a:ext cx="880814" cy="1006644"/>
              </a:xfrm>
              <a:custGeom>
                <a:rect b="b" l="l" r="r" t="t"/>
                <a:pathLst>
                  <a:path extrusionOk="0" h="881089" w="770953">
                    <a:moveTo>
                      <a:pt x="284516" y="770953"/>
                    </a:moveTo>
                    <a:lnTo>
                      <a:pt x="486437" y="770953"/>
                    </a:lnTo>
                    <a:lnTo>
                      <a:pt x="486437" y="789305"/>
                    </a:lnTo>
                    <a:cubicBezTo>
                      <a:pt x="486409" y="809592"/>
                      <a:pt x="469957" y="826021"/>
                      <a:pt x="449670" y="826021"/>
                    </a:cubicBezTo>
                    <a:lnTo>
                      <a:pt x="321283" y="826021"/>
                    </a:lnTo>
                    <a:cubicBezTo>
                      <a:pt x="301017" y="825994"/>
                      <a:pt x="284594" y="809571"/>
                      <a:pt x="284567" y="789305"/>
                    </a:cubicBezTo>
                    <a:close/>
                    <a:moveTo>
                      <a:pt x="284516" y="734237"/>
                    </a:moveTo>
                    <a:lnTo>
                      <a:pt x="486437" y="734237"/>
                    </a:lnTo>
                    <a:lnTo>
                      <a:pt x="486437" y="697533"/>
                    </a:lnTo>
                    <a:lnTo>
                      <a:pt x="284516" y="697533"/>
                    </a:lnTo>
                    <a:close/>
                    <a:moveTo>
                      <a:pt x="385477" y="881089"/>
                    </a:moveTo>
                    <a:cubicBezTo>
                      <a:pt x="405713" y="881131"/>
                      <a:pt x="422151" y="864760"/>
                      <a:pt x="422193" y="844524"/>
                    </a:cubicBezTo>
                    <a:cubicBezTo>
                      <a:pt x="422193" y="844474"/>
                      <a:pt x="422193" y="844424"/>
                      <a:pt x="422193" y="844373"/>
                    </a:cubicBezTo>
                    <a:lnTo>
                      <a:pt x="348760" y="844373"/>
                    </a:lnTo>
                    <a:cubicBezTo>
                      <a:pt x="348719" y="864609"/>
                      <a:pt x="365090" y="881048"/>
                      <a:pt x="385326" y="881089"/>
                    </a:cubicBezTo>
                    <a:cubicBezTo>
                      <a:pt x="385376" y="881089"/>
                      <a:pt x="385426" y="881089"/>
                      <a:pt x="385477" y="881089"/>
                    </a:cubicBezTo>
                    <a:close/>
                    <a:moveTo>
                      <a:pt x="190731" y="190731"/>
                    </a:moveTo>
                    <a:cubicBezTo>
                      <a:pt x="197860" y="183663"/>
                      <a:pt x="197910" y="172156"/>
                      <a:pt x="190843" y="165027"/>
                    </a:cubicBezTo>
                    <a:cubicBezTo>
                      <a:pt x="190805" y="164989"/>
                      <a:pt x="190768" y="164953"/>
                      <a:pt x="190731" y="164915"/>
                    </a:cubicBezTo>
                    <a:lnTo>
                      <a:pt x="138772" y="113006"/>
                    </a:lnTo>
                    <a:cubicBezTo>
                      <a:pt x="131642" y="105877"/>
                      <a:pt x="120085" y="105877"/>
                      <a:pt x="112956" y="113006"/>
                    </a:cubicBezTo>
                    <a:cubicBezTo>
                      <a:pt x="105826" y="120135"/>
                      <a:pt x="105826" y="131693"/>
                      <a:pt x="112956" y="138822"/>
                    </a:cubicBezTo>
                    <a:lnTo>
                      <a:pt x="164864" y="190731"/>
                    </a:lnTo>
                    <a:cubicBezTo>
                      <a:pt x="171917" y="197874"/>
                      <a:pt x="183425" y="197947"/>
                      <a:pt x="190568" y="190893"/>
                    </a:cubicBezTo>
                    <a:cubicBezTo>
                      <a:pt x="190622" y="190839"/>
                      <a:pt x="190677" y="190785"/>
                      <a:pt x="190731" y="190731"/>
                    </a:cubicBezTo>
                    <a:close/>
                    <a:moveTo>
                      <a:pt x="91784" y="367125"/>
                    </a:moveTo>
                    <a:lnTo>
                      <a:pt x="18352" y="367125"/>
                    </a:lnTo>
                    <a:cubicBezTo>
                      <a:pt x="8216" y="367125"/>
                      <a:pt x="0" y="375342"/>
                      <a:pt x="0" y="385477"/>
                    </a:cubicBezTo>
                    <a:cubicBezTo>
                      <a:pt x="0" y="395612"/>
                      <a:pt x="8216" y="403828"/>
                      <a:pt x="18352" y="403828"/>
                    </a:cubicBezTo>
                    <a:lnTo>
                      <a:pt x="91784" y="403828"/>
                    </a:lnTo>
                    <a:cubicBezTo>
                      <a:pt x="101919" y="403828"/>
                      <a:pt x="110136" y="395612"/>
                      <a:pt x="110136" y="385477"/>
                    </a:cubicBezTo>
                    <a:cubicBezTo>
                      <a:pt x="110136" y="375342"/>
                      <a:pt x="101919" y="367125"/>
                      <a:pt x="91784" y="367125"/>
                    </a:cubicBezTo>
                    <a:close/>
                    <a:moveTo>
                      <a:pt x="385477" y="110136"/>
                    </a:moveTo>
                    <a:cubicBezTo>
                      <a:pt x="395612" y="110136"/>
                      <a:pt x="403828" y="101919"/>
                      <a:pt x="403828" y="91784"/>
                    </a:cubicBezTo>
                    <a:lnTo>
                      <a:pt x="403828" y="18352"/>
                    </a:lnTo>
                    <a:cubicBezTo>
                      <a:pt x="403828" y="8216"/>
                      <a:pt x="395612" y="0"/>
                      <a:pt x="385477" y="0"/>
                    </a:cubicBezTo>
                    <a:cubicBezTo>
                      <a:pt x="375342" y="0"/>
                      <a:pt x="367125" y="8216"/>
                      <a:pt x="367125" y="18352"/>
                    </a:cubicBezTo>
                    <a:lnTo>
                      <a:pt x="367125" y="91784"/>
                    </a:lnTo>
                    <a:cubicBezTo>
                      <a:pt x="367125" y="101919"/>
                      <a:pt x="375342" y="110136"/>
                      <a:pt x="385477" y="110136"/>
                    </a:cubicBezTo>
                    <a:close/>
                    <a:moveTo>
                      <a:pt x="385477" y="165204"/>
                    </a:moveTo>
                    <a:cubicBezTo>
                      <a:pt x="273553" y="165204"/>
                      <a:pt x="165204" y="252055"/>
                      <a:pt x="165204" y="374866"/>
                    </a:cubicBezTo>
                    <a:cubicBezTo>
                      <a:pt x="165204" y="525155"/>
                      <a:pt x="271287" y="563381"/>
                      <a:pt x="283371" y="660817"/>
                    </a:cubicBezTo>
                    <a:lnTo>
                      <a:pt x="375911" y="660817"/>
                    </a:lnTo>
                    <a:lnTo>
                      <a:pt x="375911" y="508842"/>
                    </a:lnTo>
                    <a:lnTo>
                      <a:pt x="311805" y="444736"/>
                    </a:lnTo>
                    <a:cubicBezTo>
                      <a:pt x="292558" y="455311"/>
                      <a:pt x="268384" y="448281"/>
                      <a:pt x="257809" y="429034"/>
                    </a:cubicBezTo>
                    <a:cubicBezTo>
                      <a:pt x="247235" y="409787"/>
                      <a:pt x="254265" y="385613"/>
                      <a:pt x="273512" y="375038"/>
                    </a:cubicBezTo>
                    <a:cubicBezTo>
                      <a:pt x="289024" y="366516"/>
                      <a:pt x="308302" y="369272"/>
                      <a:pt x="320805" y="381801"/>
                    </a:cubicBezTo>
                    <a:cubicBezTo>
                      <a:pt x="333178" y="394174"/>
                      <a:pt x="336551" y="412174"/>
                      <a:pt x="327551" y="429040"/>
                    </a:cubicBezTo>
                    <a:lnTo>
                      <a:pt x="375911" y="477399"/>
                    </a:lnTo>
                    <a:lnTo>
                      <a:pt x="375911" y="414464"/>
                    </a:lnTo>
                    <a:cubicBezTo>
                      <a:pt x="375827" y="411473"/>
                      <a:pt x="377066" y="408595"/>
                      <a:pt x="379296" y="406598"/>
                    </a:cubicBezTo>
                    <a:lnTo>
                      <a:pt x="416403" y="369479"/>
                    </a:lnTo>
                    <a:cubicBezTo>
                      <a:pt x="406333" y="351479"/>
                      <a:pt x="409656" y="331239"/>
                      <a:pt x="423162" y="317733"/>
                    </a:cubicBezTo>
                    <a:cubicBezTo>
                      <a:pt x="438908" y="300867"/>
                      <a:pt x="465895" y="300867"/>
                      <a:pt x="482774" y="317733"/>
                    </a:cubicBezTo>
                    <a:cubicBezTo>
                      <a:pt x="499641" y="333480"/>
                      <a:pt x="499641" y="360529"/>
                      <a:pt x="482774" y="377345"/>
                    </a:cubicBezTo>
                    <a:cubicBezTo>
                      <a:pt x="470401" y="390851"/>
                      <a:pt x="449028" y="394225"/>
                      <a:pt x="432149" y="384105"/>
                    </a:cubicBezTo>
                    <a:lnTo>
                      <a:pt x="398416" y="417838"/>
                    </a:lnTo>
                    <a:lnTo>
                      <a:pt x="398416" y="566364"/>
                    </a:lnTo>
                    <a:lnTo>
                      <a:pt x="443377" y="521215"/>
                    </a:lnTo>
                    <a:cubicBezTo>
                      <a:pt x="434654" y="505760"/>
                      <a:pt x="437423" y="486371"/>
                      <a:pt x="450123" y="473976"/>
                    </a:cubicBezTo>
                    <a:cubicBezTo>
                      <a:pt x="464750" y="459362"/>
                      <a:pt x="491736" y="459362"/>
                      <a:pt x="506362" y="473976"/>
                    </a:cubicBezTo>
                    <a:cubicBezTo>
                      <a:pt x="521838" y="489556"/>
                      <a:pt x="521752" y="514732"/>
                      <a:pt x="506172" y="530208"/>
                    </a:cubicBezTo>
                    <a:cubicBezTo>
                      <a:pt x="493697" y="542600"/>
                      <a:pt x="474564" y="545325"/>
                      <a:pt x="459123" y="536911"/>
                    </a:cubicBezTo>
                    <a:lnTo>
                      <a:pt x="398391" y="597656"/>
                    </a:lnTo>
                    <a:lnTo>
                      <a:pt x="398391" y="660817"/>
                    </a:lnTo>
                    <a:lnTo>
                      <a:pt x="487557" y="660817"/>
                    </a:lnTo>
                    <a:cubicBezTo>
                      <a:pt x="499666" y="563381"/>
                      <a:pt x="605749" y="525155"/>
                      <a:pt x="605749" y="374866"/>
                    </a:cubicBezTo>
                    <a:cubicBezTo>
                      <a:pt x="605749" y="252042"/>
                      <a:pt x="497400" y="165204"/>
                      <a:pt x="385477" y="165204"/>
                    </a:cubicBezTo>
                    <a:close/>
                    <a:moveTo>
                      <a:pt x="279192" y="396377"/>
                    </a:moveTo>
                    <a:cubicBezTo>
                      <a:pt x="272433" y="403124"/>
                      <a:pt x="272433" y="415497"/>
                      <a:pt x="279192" y="422243"/>
                    </a:cubicBezTo>
                    <a:cubicBezTo>
                      <a:pt x="285951" y="428990"/>
                      <a:pt x="298312" y="428990"/>
                      <a:pt x="305058" y="422243"/>
                    </a:cubicBezTo>
                    <a:cubicBezTo>
                      <a:pt x="312925" y="414364"/>
                      <a:pt x="312925" y="403124"/>
                      <a:pt x="305058" y="396377"/>
                    </a:cubicBezTo>
                    <a:cubicBezTo>
                      <a:pt x="298312" y="389618"/>
                      <a:pt x="285939" y="389618"/>
                      <a:pt x="279192" y="396377"/>
                    </a:cubicBezTo>
                    <a:close/>
                    <a:moveTo>
                      <a:pt x="752601" y="367125"/>
                    </a:moveTo>
                    <a:lnTo>
                      <a:pt x="679169" y="367125"/>
                    </a:lnTo>
                    <a:cubicBezTo>
                      <a:pt x="669034" y="367125"/>
                      <a:pt x="660817" y="375342"/>
                      <a:pt x="660817" y="385477"/>
                    </a:cubicBezTo>
                    <a:cubicBezTo>
                      <a:pt x="660817" y="395612"/>
                      <a:pt x="669034" y="403828"/>
                      <a:pt x="679169" y="403828"/>
                    </a:cubicBezTo>
                    <a:lnTo>
                      <a:pt x="752601" y="403828"/>
                    </a:lnTo>
                    <a:cubicBezTo>
                      <a:pt x="762736" y="403828"/>
                      <a:pt x="770953" y="395612"/>
                      <a:pt x="770953" y="385477"/>
                    </a:cubicBezTo>
                    <a:cubicBezTo>
                      <a:pt x="770953" y="375342"/>
                      <a:pt x="762736" y="367125"/>
                      <a:pt x="752601" y="367125"/>
                    </a:cubicBezTo>
                    <a:close/>
                    <a:moveTo>
                      <a:pt x="657947" y="113006"/>
                    </a:moveTo>
                    <a:cubicBezTo>
                      <a:pt x="651009" y="105877"/>
                      <a:pt x="639606" y="105722"/>
                      <a:pt x="632476" y="112661"/>
                    </a:cubicBezTo>
                    <a:cubicBezTo>
                      <a:pt x="632360" y="112774"/>
                      <a:pt x="632245" y="112889"/>
                      <a:pt x="632131" y="113006"/>
                    </a:cubicBezTo>
                    <a:lnTo>
                      <a:pt x="580223" y="164890"/>
                    </a:lnTo>
                    <a:cubicBezTo>
                      <a:pt x="573093" y="172019"/>
                      <a:pt x="573093" y="183576"/>
                      <a:pt x="580223" y="190706"/>
                    </a:cubicBezTo>
                    <a:cubicBezTo>
                      <a:pt x="587352" y="197835"/>
                      <a:pt x="598909" y="197835"/>
                      <a:pt x="606039" y="190706"/>
                    </a:cubicBezTo>
                    <a:lnTo>
                      <a:pt x="657947" y="138797"/>
                    </a:lnTo>
                    <a:cubicBezTo>
                      <a:pt x="665069" y="131723"/>
                      <a:pt x="665108" y="120215"/>
                      <a:pt x="658034" y="113093"/>
                    </a:cubicBezTo>
                    <a:cubicBezTo>
                      <a:pt x="658005" y="113064"/>
                      <a:pt x="657976" y="113035"/>
                      <a:pt x="657947" y="113006"/>
                    </a:cubicBezTo>
                    <a:close/>
                    <a:moveTo>
                      <a:pt x="490641" y="514531"/>
                    </a:moveTo>
                    <a:cubicBezTo>
                      <a:pt x="497388" y="506664"/>
                      <a:pt x="497388" y="495411"/>
                      <a:pt x="490641" y="488665"/>
                    </a:cubicBezTo>
                    <a:cubicBezTo>
                      <a:pt x="482774" y="481918"/>
                      <a:pt x="471521" y="481918"/>
                      <a:pt x="464775" y="488665"/>
                    </a:cubicBezTo>
                    <a:cubicBezTo>
                      <a:pt x="458028" y="496532"/>
                      <a:pt x="458028" y="507784"/>
                      <a:pt x="464775" y="514531"/>
                    </a:cubicBezTo>
                    <a:cubicBezTo>
                      <a:pt x="471521" y="522360"/>
                      <a:pt x="483894" y="521215"/>
                      <a:pt x="490641" y="514468"/>
                    </a:cubicBezTo>
                    <a:close/>
                    <a:moveTo>
                      <a:pt x="467015" y="362631"/>
                    </a:moveTo>
                    <a:cubicBezTo>
                      <a:pt x="475094" y="354557"/>
                      <a:pt x="475096" y="341462"/>
                      <a:pt x="467023" y="333384"/>
                    </a:cubicBezTo>
                    <a:cubicBezTo>
                      <a:pt x="458948" y="325307"/>
                      <a:pt x="445854" y="325303"/>
                      <a:pt x="437776" y="333378"/>
                    </a:cubicBezTo>
                    <a:cubicBezTo>
                      <a:pt x="429697" y="341452"/>
                      <a:pt x="429695" y="354547"/>
                      <a:pt x="437768" y="362624"/>
                    </a:cubicBezTo>
                    <a:cubicBezTo>
                      <a:pt x="437771" y="362626"/>
                      <a:pt x="437773" y="362629"/>
                      <a:pt x="437776" y="362631"/>
                    </a:cubicBezTo>
                    <a:cubicBezTo>
                      <a:pt x="446775" y="370498"/>
                      <a:pt x="459148" y="370498"/>
                      <a:pt x="467015" y="3626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sap Condensed SemiBold"/>
                  <a:ea typeface="Asap Condensed SemiBold"/>
                  <a:cs typeface="Asap Condensed SemiBold"/>
                  <a:sym typeface="Asap Condensed SemiBold"/>
                </a:endParaRPr>
              </a:p>
            </p:txBody>
          </p:sp>
        </p:grpSp>
      </p:grpSp>
      <p:grpSp>
        <p:nvGrpSpPr>
          <p:cNvPr id="785" name="Google Shape;785;p135"/>
          <p:cNvGrpSpPr/>
          <p:nvPr/>
        </p:nvGrpSpPr>
        <p:grpSpPr>
          <a:xfrm>
            <a:off x="685800" y="2784238"/>
            <a:ext cx="7058514" cy="2778476"/>
            <a:chOff x="685800" y="2784238"/>
            <a:chExt cx="7058514" cy="2778476"/>
          </a:xfrm>
        </p:grpSpPr>
        <p:grpSp>
          <p:nvGrpSpPr>
            <p:cNvPr id="786" name="Google Shape;786;p135"/>
            <p:cNvGrpSpPr/>
            <p:nvPr/>
          </p:nvGrpSpPr>
          <p:grpSpPr>
            <a:xfrm>
              <a:off x="685800" y="2784238"/>
              <a:ext cx="1910100" cy="2778476"/>
              <a:chOff x="685800" y="3206062"/>
              <a:chExt cx="1910100" cy="2778476"/>
            </a:xfrm>
          </p:grpSpPr>
          <p:sp>
            <p:nvSpPr>
              <p:cNvPr id="787" name="Google Shape;787;p135"/>
              <p:cNvSpPr/>
              <p:nvPr/>
            </p:nvSpPr>
            <p:spPr>
              <a:xfrm>
                <a:off x="739885" y="5276538"/>
                <a:ext cx="17925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7A8"/>
                  </a:buClr>
                  <a:buSzPts val="2000"/>
                  <a:buFont typeface="Asap Condensed SemiBold"/>
                  <a:buNone/>
                </a:pPr>
                <a:r>
                  <a:rPr b="0" i="0" lang="en-US" sz="2000" u="none" cap="none" strike="noStrike">
                    <a:solidFill>
                      <a:srgbClr val="0077A8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rPr>
                  <a:t>College &amp;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7A8"/>
                  </a:buClr>
                  <a:buSzPts val="2000"/>
                  <a:buFont typeface="Asap Condensed SemiBold"/>
                  <a:buNone/>
                </a:pPr>
                <a:r>
                  <a:rPr b="0" i="0" lang="en-US" sz="2000" u="none" cap="none" strike="noStrike">
                    <a:solidFill>
                      <a:srgbClr val="0077A8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rPr>
                  <a:t>Career Pathways</a:t>
                </a:r>
                <a:endParaRPr/>
              </a:p>
            </p:txBody>
          </p:sp>
          <p:grpSp>
            <p:nvGrpSpPr>
              <p:cNvPr id="788" name="Google Shape;788;p135"/>
              <p:cNvGrpSpPr/>
              <p:nvPr/>
            </p:nvGrpSpPr>
            <p:grpSpPr>
              <a:xfrm>
                <a:off x="685800" y="3206062"/>
                <a:ext cx="1910100" cy="1910100"/>
                <a:chOff x="685800" y="3206062"/>
                <a:chExt cx="1910100" cy="1910100"/>
              </a:xfrm>
            </p:grpSpPr>
            <p:sp>
              <p:nvSpPr>
                <p:cNvPr id="789" name="Google Shape;789;p135"/>
                <p:cNvSpPr/>
                <p:nvPr/>
              </p:nvSpPr>
              <p:spPr>
                <a:xfrm>
                  <a:off x="685800" y="3206062"/>
                  <a:ext cx="1910100" cy="1910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sap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endParaRPr>
                </a:p>
              </p:txBody>
            </p:sp>
            <p:grpSp>
              <p:nvGrpSpPr>
                <p:cNvPr descr="Route (Two Pins With A Path)" id="790" name="Google Shape;790;p135"/>
                <p:cNvGrpSpPr/>
                <p:nvPr/>
              </p:nvGrpSpPr>
              <p:grpSpPr>
                <a:xfrm>
                  <a:off x="1030505" y="3476514"/>
                  <a:ext cx="1219957" cy="1285796"/>
                  <a:chOff x="1030505" y="3476514"/>
                  <a:chExt cx="1219957" cy="1285796"/>
                </a:xfrm>
              </p:grpSpPr>
              <p:sp>
                <p:nvSpPr>
                  <p:cNvPr id="791" name="Google Shape;791;p135"/>
                  <p:cNvSpPr/>
                  <p:nvPr/>
                </p:nvSpPr>
                <p:spPr>
                  <a:xfrm>
                    <a:off x="1913176" y="3476514"/>
                    <a:ext cx="337286" cy="551259"/>
                  </a:xfrm>
                  <a:custGeom>
                    <a:rect b="b" l="l" r="r" t="t"/>
                    <a:pathLst>
                      <a:path extrusionOk="0" h="551259" w="337286">
                        <a:moveTo>
                          <a:pt x="169468" y="243972"/>
                        </a:moveTo>
                        <a:cubicBezTo>
                          <a:pt x="129905" y="243972"/>
                          <a:pt x="96935" y="211003"/>
                          <a:pt x="96935" y="171440"/>
                        </a:cubicBezTo>
                        <a:cubicBezTo>
                          <a:pt x="96935" y="131877"/>
                          <a:pt x="129905" y="98907"/>
                          <a:pt x="169468" y="98907"/>
                        </a:cubicBezTo>
                        <a:cubicBezTo>
                          <a:pt x="209030" y="98907"/>
                          <a:pt x="242000" y="131877"/>
                          <a:pt x="242000" y="171440"/>
                        </a:cubicBezTo>
                        <a:lnTo>
                          <a:pt x="242000" y="171440"/>
                        </a:lnTo>
                        <a:cubicBezTo>
                          <a:pt x="242000" y="211003"/>
                          <a:pt x="209030" y="243972"/>
                          <a:pt x="169468" y="243972"/>
                        </a:cubicBezTo>
                        <a:cubicBezTo>
                          <a:pt x="169468" y="243972"/>
                          <a:pt x="169468" y="243972"/>
                          <a:pt x="169468" y="243972"/>
                        </a:cubicBezTo>
                        <a:close/>
                        <a:moveTo>
                          <a:pt x="169468" y="0"/>
                        </a:moveTo>
                        <a:cubicBezTo>
                          <a:pt x="113420" y="0"/>
                          <a:pt x="60669" y="28024"/>
                          <a:pt x="29349" y="74181"/>
                        </a:cubicBezTo>
                        <a:cubicBezTo>
                          <a:pt x="-1972" y="120337"/>
                          <a:pt x="-8566" y="179682"/>
                          <a:pt x="11216" y="232432"/>
                        </a:cubicBezTo>
                        <a:lnTo>
                          <a:pt x="88693" y="402224"/>
                        </a:lnTo>
                        <a:lnTo>
                          <a:pt x="154631" y="542343"/>
                        </a:lnTo>
                        <a:cubicBezTo>
                          <a:pt x="159577" y="550585"/>
                          <a:pt x="169468" y="553882"/>
                          <a:pt x="176061" y="548936"/>
                        </a:cubicBezTo>
                        <a:cubicBezTo>
                          <a:pt x="179358" y="547288"/>
                          <a:pt x="181007" y="545639"/>
                          <a:pt x="182655" y="542343"/>
                        </a:cubicBezTo>
                        <a:lnTo>
                          <a:pt x="248593" y="402224"/>
                        </a:lnTo>
                        <a:lnTo>
                          <a:pt x="326071" y="232432"/>
                        </a:lnTo>
                        <a:cubicBezTo>
                          <a:pt x="345852" y="179682"/>
                          <a:pt x="339259" y="120337"/>
                          <a:pt x="307938" y="74181"/>
                        </a:cubicBezTo>
                        <a:cubicBezTo>
                          <a:pt x="278266" y="28024"/>
                          <a:pt x="225515" y="0"/>
                          <a:pt x="169468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792" name="Google Shape;792;p135"/>
                  <p:cNvSpPr/>
                  <p:nvPr/>
                </p:nvSpPr>
                <p:spPr>
                  <a:xfrm>
                    <a:off x="1030505" y="4078200"/>
                    <a:ext cx="421679" cy="683084"/>
                  </a:xfrm>
                  <a:custGeom>
                    <a:rect b="b" l="l" r="r" t="t"/>
                    <a:pathLst>
                      <a:path extrusionOk="0" h="683084" w="421679">
                        <a:moveTo>
                          <a:pt x="211425" y="301668"/>
                        </a:moveTo>
                        <a:cubicBezTo>
                          <a:pt x="161972" y="301668"/>
                          <a:pt x="120760" y="260456"/>
                          <a:pt x="120760" y="211003"/>
                        </a:cubicBezTo>
                        <a:cubicBezTo>
                          <a:pt x="120760" y="161549"/>
                          <a:pt x="161972" y="120337"/>
                          <a:pt x="211425" y="120337"/>
                        </a:cubicBezTo>
                        <a:cubicBezTo>
                          <a:pt x="260879" y="120337"/>
                          <a:pt x="302091" y="161549"/>
                          <a:pt x="302091" y="211003"/>
                        </a:cubicBezTo>
                        <a:cubicBezTo>
                          <a:pt x="302091" y="211003"/>
                          <a:pt x="302091" y="211003"/>
                          <a:pt x="302091" y="211003"/>
                        </a:cubicBezTo>
                        <a:cubicBezTo>
                          <a:pt x="302091" y="260456"/>
                          <a:pt x="260879" y="301668"/>
                          <a:pt x="211425" y="301668"/>
                        </a:cubicBezTo>
                        <a:cubicBezTo>
                          <a:pt x="211425" y="301668"/>
                          <a:pt x="211425" y="301668"/>
                          <a:pt x="211425" y="301668"/>
                        </a:cubicBezTo>
                        <a:lnTo>
                          <a:pt x="211425" y="301668"/>
                        </a:lnTo>
                        <a:close/>
                        <a:moveTo>
                          <a:pt x="211425" y="0"/>
                        </a:moveTo>
                        <a:cubicBezTo>
                          <a:pt x="142190" y="0"/>
                          <a:pt x="76252" y="34618"/>
                          <a:pt x="36689" y="92314"/>
                        </a:cubicBezTo>
                        <a:cubicBezTo>
                          <a:pt x="-2874" y="150010"/>
                          <a:pt x="-11116" y="224190"/>
                          <a:pt x="15259" y="288480"/>
                        </a:cubicBezTo>
                        <a:lnTo>
                          <a:pt x="110870" y="499483"/>
                        </a:lnTo>
                        <a:lnTo>
                          <a:pt x="193292" y="672571"/>
                        </a:lnTo>
                        <a:cubicBezTo>
                          <a:pt x="198238" y="682461"/>
                          <a:pt x="211425" y="685758"/>
                          <a:pt x="221316" y="680813"/>
                        </a:cubicBezTo>
                        <a:cubicBezTo>
                          <a:pt x="224613" y="679164"/>
                          <a:pt x="227910" y="675868"/>
                          <a:pt x="229558" y="672571"/>
                        </a:cubicBezTo>
                        <a:lnTo>
                          <a:pt x="311981" y="499483"/>
                        </a:lnTo>
                        <a:lnTo>
                          <a:pt x="407592" y="288480"/>
                        </a:lnTo>
                        <a:cubicBezTo>
                          <a:pt x="432319" y="224190"/>
                          <a:pt x="424076" y="150010"/>
                          <a:pt x="386162" y="92314"/>
                        </a:cubicBezTo>
                        <a:cubicBezTo>
                          <a:pt x="346599" y="34618"/>
                          <a:pt x="280661" y="0"/>
                          <a:pt x="211425" y="0"/>
                        </a:cubicBezTo>
                        <a:lnTo>
                          <a:pt x="211425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793" name="Google Shape;793;p135"/>
                  <p:cNvSpPr/>
                  <p:nvPr/>
                </p:nvSpPr>
                <p:spPr>
                  <a:xfrm>
                    <a:off x="1373807" y="4663403"/>
                    <a:ext cx="98907" cy="98907"/>
                  </a:xfrm>
                  <a:custGeom>
                    <a:rect b="b" l="l" r="r" t="t"/>
                    <a:pathLst>
                      <a:path extrusionOk="0" h="98907" w="98907">
                        <a:moveTo>
                          <a:pt x="98907" y="98907"/>
                        </a:moveTo>
                        <a:lnTo>
                          <a:pt x="56048" y="98907"/>
                        </a:lnTo>
                        <a:cubicBezTo>
                          <a:pt x="36266" y="98907"/>
                          <a:pt x="18133" y="98907"/>
                          <a:pt x="0" y="98907"/>
                        </a:cubicBezTo>
                        <a:lnTo>
                          <a:pt x="0" y="0"/>
                        </a:lnTo>
                        <a:cubicBezTo>
                          <a:pt x="16485" y="0"/>
                          <a:pt x="36266" y="0"/>
                          <a:pt x="56048" y="0"/>
                        </a:cubicBezTo>
                        <a:lnTo>
                          <a:pt x="98907" y="0"/>
                        </a:lnTo>
                        <a:lnTo>
                          <a:pt x="98907" y="9890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794" name="Google Shape;794;p135"/>
                  <p:cNvSpPr/>
                  <p:nvPr/>
                </p:nvSpPr>
                <p:spPr>
                  <a:xfrm>
                    <a:off x="1540301" y="4661754"/>
                    <a:ext cx="100555" cy="100555"/>
                  </a:xfrm>
                  <a:custGeom>
                    <a:rect b="b" l="l" r="r" t="t"/>
                    <a:pathLst>
                      <a:path extrusionOk="0" h="100555" w="100555">
                        <a:moveTo>
                          <a:pt x="0" y="100556"/>
                        </a:moveTo>
                        <a:lnTo>
                          <a:pt x="0" y="1648"/>
                        </a:lnTo>
                        <a:cubicBezTo>
                          <a:pt x="36266" y="1648"/>
                          <a:pt x="67587" y="1648"/>
                          <a:pt x="97259" y="0"/>
                        </a:cubicBezTo>
                        <a:lnTo>
                          <a:pt x="100556" y="98907"/>
                        </a:lnTo>
                        <a:cubicBezTo>
                          <a:pt x="69235" y="100556"/>
                          <a:pt x="36266" y="100556"/>
                          <a:pt x="0" y="10055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795" name="Google Shape;795;p135"/>
                  <p:cNvSpPr/>
                  <p:nvPr/>
                </p:nvSpPr>
                <p:spPr>
                  <a:xfrm>
                    <a:off x="1701850" y="4651864"/>
                    <a:ext cx="105501" cy="105501"/>
                  </a:xfrm>
                  <a:custGeom>
                    <a:rect b="b" l="l" r="r" t="t"/>
                    <a:pathLst>
                      <a:path extrusionOk="0" h="105501" w="105501">
                        <a:moveTo>
                          <a:pt x="4945" y="105501"/>
                        </a:moveTo>
                        <a:lnTo>
                          <a:pt x="0" y="6594"/>
                        </a:lnTo>
                        <a:cubicBezTo>
                          <a:pt x="34618" y="4945"/>
                          <a:pt x="67587" y="3297"/>
                          <a:pt x="95611" y="0"/>
                        </a:cubicBezTo>
                        <a:lnTo>
                          <a:pt x="105501" y="98907"/>
                        </a:lnTo>
                        <a:cubicBezTo>
                          <a:pt x="75829" y="102204"/>
                          <a:pt x="41211" y="103853"/>
                          <a:pt x="4945" y="105501"/>
                        </a:cubicBezTo>
                        <a:lnTo>
                          <a:pt x="4945" y="10550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796" name="Google Shape;796;p135"/>
                  <p:cNvSpPr/>
                  <p:nvPr/>
                </p:nvSpPr>
                <p:spPr>
                  <a:xfrm>
                    <a:off x="1861750" y="4627137"/>
                    <a:ext cx="117040" cy="115392"/>
                  </a:xfrm>
                  <a:custGeom>
                    <a:rect b="b" l="l" r="r" t="t"/>
                    <a:pathLst>
                      <a:path extrusionOk="0" h="115392" w="117040">
                        <a:moveTo>
                          <a:pt x="14836" y="115392"/>
                        </a:moveTo>
                        <a:lnTo>
                          <a:pt x="0" y="18133"/>
                        </a:lnTo>
                        <a:cubicBezTo>
                          <a:pt x="31321" y="13188"/>
                          <a:pt x="60993" y="8242"/>
                          <a:pt x="90665" y="0"/>
                        </a:cubicBezTo>
                        <a:lnTo>
                          <a:pt x="117040" y="95610"/>
                        </a:lnTo>
                        <a:cubicBezTo>
                          <a:pt x="82423" y="103853"/>
                          <a:pt x="49454" y="110447"/>
                          <a:pt x="14836" y="11539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797" name="Google Shape;797;p135"/>
                  <p:cNvSpPr/>
                  <p:nvPr/>
                </p:nvSpPr>
                <p:spPr>
                  <a:xfrm>
                    <a:off x="2008463" y="4567792"/>
                    <a:ext cx="140118" cy="130228"/>
                  </a:xfrm>
                  <a:custGeom>
                    <a:rect b="b" l="l" r="r" t="t"/>
                    <a:pathLst>
                      <a:path extrusionOk="0" h="130228" w="140118">
                        <a:moveTo>
                          <a:pt x="39563" y="130228"/>
                        </a:moveTo>
                        <a:lnTo>
                          <a:pt x="0" y="39563"/>
                        </a:lnTo>
                        <a:cubicBezTo>
                          <a:pt x="21430" y="32969"/>
                          <a:pt x="39563" y="18133"/>
                          <a:pt x="52751" y="0"/>
                        </a:cubicBezTo>
                        <a:lnTo>
                          <a:pt x="140119" y="47805"/>
                        </a:lnTo>
                        <a:cubicBezTo>
                          <a:pt x="115392" y="85720"/>
                          <a:pt x="80774" y="113744"/>
                          <a:pt x="39563" y="130228"/>
                        </a:cubicBezTo>
                        <a:lnTo>
                          <a:pt x="39563" y="13022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798" name="Google Shape;798;p135"/>
                  <p:cNvSpPr/>
                  <p:nvPr/>
                </p:nvSpPr>
                <p:spPr>
                  <a:xfrm>
                    <a:off x="2034838" y="4407892"/>
                    <a:ext cx="125282" cy="126931"/>
                  </a:xfrm>
                  <a:custGeom>
                    <a:rect b="b" l="l" r="r" t="t"/>
                    <a:pathLst>
                      <a:path extrusionOk="0" h="126931" w="125282">
                        <a:moveTo>
                          <a:pt x="28024" y="126931"/>
                        </a:moveTo>
                        <a:cubicBezTo>
                          <a:pt x="24727" y="105501"/>
                          <a:pt x="14836" y="84071"/>
                          <a:pt x="0" y="69235"/>
                        </a:cubicBezTo>
                        <a:lnTo>
                          <a:pt x="69235" y="0"/>
                        </a:lnTo>
                        <a:cubicBezTo>
                          <a:pt x="100556" y="31321"/>
                          <a:pt x="120337" y="70884"/>
                          <a:pt x="125283" y="115392"/>
                        </a:cubicBezTo>
                        <a:lnTo>
                          <a:pt x="28024" y="12693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799" name="Google Shape;799;p135"/>
                  <p:cNvSpPr/>
                  <p:nvPr/>
                </p:nvSpPr>
                <p:spPr>
                  <a:xfrm>
                    <a:off x="1911204" y="4320524"/>
                    <a:ext cx="128579" cy="126931"/>
                  </a:xfrm>
                  <a:custGeom>
                    <a:rect b="b" l="l" r="r" t="t"/>
                    <a:pathLst>
                      <a:path extrusionOk="0" h="126931" w="128579">
                        <a:moveTo>
                          <a:pt x="82423" y="126931"/>
                        </a:moveTo>
                        <a:cubicBezTo>
                          <a:pt x="56048" y="113744"/>
                          <a:pt x="28024" y="102204"/>
                          <a:pt x="0" y="93962"/>
                        </a:cubicBezTo>
                        <a:lnTo>
                          <a:pt x="28024" y="0"/>
                        </a:lnTo>
                        <a:cubicBezTo>
                          <a:pt x="62641" y="9891"/>
                          <a:pt x="97259" y="23078"/>
                          <a:pt x="128580" y="39563"/>
                        </a:cubicBezTo>
                        <a:lnTo>
                          <a:pt x="82423" y="12693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800" name="Google Shape;800;p135"/>
                  <p:cNvSpPr/>
                  <p:nvPr/>
                </p:nvSpPr>
                <p:spPr>
                  <a:xfrm>
                    <a:off x="1751304" y="4277664"/>
                    <a:ext cx="120337" cy="120337"/>
                  </a:xfrm>
                  <a:custGeom>
                    <a:rect b="b" l="l" r="r" t="t"/>
                    <a:pathLst>
                      <a:path extrusionOk="0" h="120337" w="120337">
                        <a:moveTo>
                          <a:pt x="97259" y="120337"/>
                        </a:moveTo>
                        <a:lnTo>
                          <a:pt x="70884" y="113744"/>
                        </a:lnTo>
                        <a:cubicBezTo>
                          <a:pt x="47805" y="107150"/>
                          <a:pt x="23078" y="102204"/>
                          <a:pt x="0" y="95611"/>
                        </a:cubicBezTo>
                        <a:lnTo>
                          <a:pt x="26375" y="0"/>
                        </a:lnTo>
                        <a:cubicBezTo>
                          <a:pt x="47805" y="6594"/>
                          <a:pt x="70884" y="11539"/>
                          <a:pt x="93962" y="18133"/>
                        </a:cubicBezTo>
                        <a:lnTo>
                          <a:pt x="120337" y="24727"/>
                        </a:lnTo>
                        <a:lnTo>
                          <a:pt x="97259" y="1203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801" name="Google Shape;801;p135"/>
                  <p:cNvSpPr/>
                  <p:nvPr/>
                </p:nvSpPr>
                <p:spPr>
                  <a:xfrm>
                    <a:off x="1581513" y="4221616"/>
                    <a:ext cx="138470" cy="128579"/>
                  </a:xfrm>
                  <a:custGeom>
                    <a:rect b="b" l="l" r="r" t="t"/>
                    <a:pathLst>
                      <a:path extrusionOk="0" h="128579" w="138470">
                        <a:moveTo>
                          <a:pt x="102204" y="128580"/>
                        </a:moveTo>
                        <a:cubicBezTo>
                          <a:pt x="62641" y="113744"/>
                          <a:pt x="26375" y="89017"/>
                          <a:pt x="0" y="56048"/>
                        </a:cubicBezTo>
                        <a:lnTo>
                          <a:pt x="80774" y="0"/>
                        </a:lnTo>
                        <a:cubicBezTo>
                          <a:pt x="95611" y="18133"/>
                          <a:pt x="117040" y="31321"/>
                          <a:pt x="138470" y="37915"/>
                        </a:cubicBezTo>
                        <a:lnTo>
                          <a:pt x="102204" y="12858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802" name="Google Shape;802;p135"/>
                  <p:cNvSpPr/>
                  <p:nvPr/>
                </p:nvSpPr>
                <p:spPr>
                  <a:xfrm>
                    <a:off x="1556786" y="4063364"/>
                    <a:ext cx="128579" cy="125282"/>
                  </a:xfrm>
                  <a:custGeom>
                    <a:rect b="b" l="l" r="r" t="t"/>
                    <a:pathLst>
                      <a:path extrusionOk="0" h="125282" w="128579">
                        <a:moveTo>
                          <a:pt x="98907" y="125283"/>
                        </a:moveTo>
                        <a:lnTo>
                          <a:pt x="0" y="118689"/>
                        </a:lnTo>
                        <a:cubicBezTo>
                          <a:pt x="3297" y="70884"/>
                          <a:pt x="29672" y="28024"/>
                          <a:pt x="67587" y="0"/>
                        </a:cubicBezTo>
                        <a:lnTo>
                          <a:pt x="128580" y="77478"/>
                        </a:lnTo>
                        <a:cubicBezTo>
                          <a:pt x="98907" y="102204"/>
                          <a:pt x="98907" y="120337"/>
                          <a:pt x="98907" y="125283"/>
                        </a:cubicBezTo>
                        <a:lnTo>
                          <a:pt x="98907" y="12528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803" name="Google Shape;803;p135"/>
                  <p:cNvSpPr/>
                  <p:nvPr/>
                </p:nvSpPr>
                <p:spPr>
                  <a:xfrm>
                    <a:off x="1691959" y="3990832"/>
                    <a:ext cx="125282" cy="125282"/>
                  </a:xfrm>
                  <a:custGeom>
                    <a:rect b="b" l="l" r="r" t="t"/>
                    <a:pathLst>
                      <a:path extrusionOk="0" h="125282" w="125282">
                        <a:moveTo>
                          <a:pt x="39563" y="125283"/>
                        </a:moveTo>
                        <a:lnTo>
                          <a:pt x="0" y="34618"/>
                        </a:lnTo>
                        <a:cubicBezTo>
                          <a:pt x="32969" y="19782"/>
                          <a:pt x="67587" y="8242"/>
                          <a:pt x="102204" y="0"/>
                        </a:cubicBezTo>
                        <a:lnTo>
                          <a:pt x="125283" y="95611"/>
                        </a:lnTo>
                        <a:cubicBezTo>
                          <a:pt x="95611" y="103853"/>
                          <a:pt x="67587" y="113744"/>
                          <a:pt x="39563" y="125283"/>
                        </a:cubicBezTo>
                        <a:lnTo>
                          <a:pt x="39563" y="12528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804" name="Google Shape;804;p135"/>
                  <p:cNvSpPr/>
                  <p:nvPr/>
                </p:nvSpPr>
                <p:spPr>
                  <a:xfrm>
                    <a:off x="1861750" y="3964457"/>
                    <a:ext cx="110446" cy="110446"/>
                  </a:xfrm>
                  <a:custGeom>
                    <a:rect b="b" l="l" r="r" t="t"/>
                    <a:pathLst>
                      <a:path extrusionOk="0" h="110446" w="110446">
                        <a:moveTo>
                          <a:pt x="16485" y="110447"/>
                        </a:moveTo>
                        <a:lnTo>
                          <a:pt x="0" y="13188"/>
                        </a:lnTo>
                        <a:cubicBezTo>
                          <a:pt x="42860" y="6594"/>
                          <a:pt x="79126" y="1648"/>
                          <a:pt x="102204" y="0"/>
                        </a:cubicBezTo>
                        <a:lnTo>
                          <a:pt x="110447" y="98907"/>
                        </a:lnTo>
                        <a:cubicBezTo>
                          <a:pt x="93962" y="100556"/>
                          <a:pt x="57696" y="103853"/>
                          <a:pt x="16485" y="110447"/>
                        </a:cubicBezTo>
                        <a:lnTo>
                          <a:pt x="16485" y="11044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</p:grpSp>
          </p:grpSp>
        </p:grpSp>
        <p:grpSp>
          <p:nvGrpSpPr>
            <p:cNvPr id="805" name="Google Shape;805;p135"/>
            <p:cNvGrpSpPr/>
            <p:nvPr/>
          </p:nvGrpSpPr>
          <p:grpSpPr>
            <a:xfrm>
              <a:off x="5834214" y="2784238"/>
              <a:ext cx="1910100" cy="2778476"/>
              <a:chOff x="5834214" y="3206062"/>
              <a:chExt cx="1910100" cy="2778476"/>
            </a:xfrm>
          </p:grpSpPr>
          <p:sp>
            <p:nvSpPr>
              <p:cNvPr id="806" name="Google Shape;806;p135"/>
              <p:cNvSpPr/>
              <p:nvPr/>
            </p:nvSpPr>
            <p:spPr>
              <a:xfrm>
                <a:off x="6019669" y="5276538"/>
                <a:ext cx="1539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7A8"/>
                  </a:buClr>
                  <a:buSzPts val="2000"/>
                  <a:buFont typeface="Asap Condensed SemiBold"/>
                  <a:buNone/>
                </a:pPr>
                <a:r>
                  <a:rPr b="1" i="0" lang="en-US" sz="2000" u="none" cap="none" strike="noStrike">
                    <a:solidFill>
                      <a:srgbClr val="0077A8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rPr>
                  <a:t>Data Impact &amp;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7A8"/>
                  </a:buClr>
                  <a:buSzPts val="2000"/>
                  <a:buFont typeface="Asap Condensed SemiBold"/>
                  <a:buNone/>
                </a:pPr>
                <a:r>
                  <a:rPr b="1" i="0" lang="en-US" sz="2000" u="none" cap="none" strike="noStrike">
                    <a:solidFill>
                      <a:srgbClr val="0077A8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rPr>
                  <a:t>Leadership</a:t>
                </a:r>
                <a:endParaRPr/>
              </a:p>
            </p:txBody>
          </p:sp>
          <p:grpSp>
            <p:nvGrpSpPr>
              <p:cNvPr id="807" name="Google Shape;807;p135"/>
              <p:cNvGrpSpPr/>
              <p:nvPr/>
            </p:nvGrpSpPr>
            <p:grpSpPr>
              <a:xfrm>
                <a:off x="5834214" y="3206062"/>
                <a:ext cx="1910100" cy="1910100"/>
                <a:chOff x="5834214" y="3206062"/>
                <a:chExt cx="1910100" cy="1910100"/>
              </a:xfrm>
            </p:grpSpPr>
            <p:sp>
              <p:nvSpPr>
                <p:cNvPr id="808" name="Google Shape;808;p135"/>
                <p:cNvSpPr/>
                <p:nvPr/>
              </p:nvSpPr>
              <p:spPr>
                <a:xfrm>
                  <a:off x="5834214" y="3206062"/>
                  <a:ext cx="1910100" cy="1910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sap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endParaRPr>
                </a:p>
              </p:txBody>
            </p:sp>
            <p:grpSp>
              <p:nvGrpSpPr>
                <p:cNvPr descr="Research" id="809" name="Google Shape;809;p135"/>
                <p:cNvGrpSpPr/>
                <p:nvPr/>
              </p:nvGrpSpPr>
              <p:grpSpPr>
                <a:xfrm>
                  <a:off x="6247248" y="3617101"/>
                  <a:ext cx="1066846" cy="1068194"/>
                  <a:chOff x="6247248" y="3617101"/>
                  <a:chExt cx="1066846" cy="1068194"/>
                </a:xfrm>
              </p:grpSpPr>
              <p:sp>
                <p:nvSpPr>
                  <p:cNvPr id="810" name="Google Shape;810;p135"/>
                  <p:cNvSpPr/>
                  <p:nvPr/>
                </p:nvSpPr>
                <p:spPr>
                  <a:xfrm>
                    <a:off x="6247248" y="3617101"/>
                    <a:ext cx="1066846" cy="1068194"/>
                  </a:xfrm>
                  <a:custGeom>
                    <a:rect b="b" l="l" r="r" t="t"/>
                    <a:pathLst>
                      <a:path extrusionOk="0" h="1068194" w="1066846">
                        <a:moveTo>
                          <a:pt x="872355" y="738874"/>
                        </a:moveTo>
                        <a:cubicBezTo>
                          <a:pt x="850782" y="717301"/>
                          <a:pt x="818423" y="706514"/>
                          <a:pt x="788761" y="713256"/>
                        </a:cubicBezTo>
                        <a:lnTo>
                          <a:pt x="728087" y="653931"/>
                        </a:lnTo>
                        <a:cubicBezTo>
                          <a:pt x="782019" y="583820"/>
                          <a:pt x="811682" y="497529"/>
                          <a:pt x="811682" y="408541"/>
                        </a:cubicBezTo>
                        <a:cubicBezTo>
                          <a:pt x="813030" y="183376"/>
                          <a:pt x="631010" y="1356"/>
                          <a:pt x="407193" y="7"/>
                        </a:cubicBezTo>
                        <a:cubicBezTo>
                          <a:pt x="183376" y="-1341"/>
                          <a:pt x="1356" y="180679"/>
                          <a:pt x="7" y="404496"/>
                        </a:cubicBezTo>
                        <a:cubicBezTo>
                          <a:pt x="-1341" y="628313"/>
                          <a:pt x="180679" y="810333"/>
                          <a:pt x="404496" y="811682"/>
                        </a:cubicBezTo>
                        <a:cubicBezTo>
                          <a:pt x="493484" y="811682"/>
                          <a:pt x="581123" y="782019"/>
                          <a:pt x="652583" y="728087"/>
                        </a:cubicBezTo>
                        <a:lnTo>
                          <a:pt x="711908" y="787412"/>
                        </a:lnTo>
                        <a:cubicBezTo>
                          <a:pt x="706514" y="818423"/>
                          <a:pt x="715953" y="849434"/>
                          <a:pt x="737525" y="872355"/>
                        </a:cubicBezTo>
                        <a:lnTo>
                          <a:pt x="906062" y="1040892"/>
                        </a:lnTo>
                        <a:cubicBezTo>
                          <a:pt x="942466" y="1077296"/>
                          <a:pt x="1003140" y="1077296"/>
                          <a:pt x="1039544" y="1040892"/>
                        </a:cubicBezTo>
                        <a:cubicBezTo>
                          <a:pt x="1075948" y="1004488"/>
                          <a:pt x="1075948" y="943815"/>
                          <a:pt x="1039544" y="907411"/>
                        </a:cubicBezTo>
                        <a:lnTo>
                          <a:pt x="872355" y="738874"/>
                        </a:lnTo>
                        <a:close/>
                        <a:moveTo>
                          <a:pt x="407193" y="730784"/>
                        </a:moveTo>
                        <a:cubicBezTo>
                          <a:pt x="227869" y="730784"/>
                          <a:pt x="83602" y="586516"/>
                          <a:pt x="83602" y="407193"/>
                        </a:cubicBezTo>
                        <a:cubicBezTo>
                          <a:pt x="83602" y="227869"/>
                          <a:pt x="227869" y="83602"/>
                          <a:pt x="407193" y="83602"/>
                        </a:cubicBezTo>
                        <a:cubicBezTo>
                          <a:pt x="586516" y="83602"/>
                          <a:pt x="730784" y="227869"/>
                          <a:pt x="730784" y="407193"/>
                        </a:cubicBezTo>
                        <a:cubicBezTo>
                          <a:pt x="730784" y="585168"/>
                          <a:pt x="585168" y="730784"/>
                          <a:pt x="407193" y="73078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811" name="Google Shape;811;p135"/>
                  <p:cNvSpPr/>
                  <p:nvPr/>
                </p:nvSpPr>
                <p:spPr>
                  <a:xfrm>
                    <a:off x="6364557" y="3817487"/>
                    <a:ext cx="581115" cy="426578"/>
                  </a:xfrm>
                  <a:custGeom>
                    <a:rect b="b" l="l" r="r" t="t"/>
                    <a:pathLst>
                      <a:path extrusionOk="0" h="426578" w="581115">
                        <a:moveTo>
                          <a:pt x="579767" y="186581"/>
                        </a:moveTo>
                        <a:lnTo>
                          <a:pt x="502914" y="186581"/>
                        </a:lnTo>
                        <a:cubicBezTo>
                          <a:pt x="496173" y="187930"/>
                          <a:pt x="489431" y="191975"/>
                          <a:pt x="485387" y="197368"/>
                        </a:cubicBezTo>
                        <a:lnTo>
                          <a:pt x="434151" y="252648"/>
                        </a:lnTo>
                        <a:lnTo>
                          <a:pt x="391006" y="102987"/>
                        </a:lnTo>
                        <a:cubicBezTo>
                          <a:pt x="386961" y="90852"/>
                          <a:pt x="373478" y="82763"/>
                          <a:pt x="361343" y="86808"/>
                        </a:cubicBezTo>
                        <a:cubicBezTo>
                          <a:pt x="354602" y="89504"/>
                          <a:pt x="347860" y="93549"/>
                          <a:pt x="345164" y="101639"/>
                        </a:cubicBezTo>
                        <a:lnTo>
                          <a:pt x="264266" y="316018"/>
                        </a:lnTo>
                        <a:lnTo>
                          <a:pt x="208986" y="19393"/>
                        </a:lnTo>
                        <a:cubicBezTo>
                          <a:pt x="206289" y="5910"/>
                          <a:pt x="194155" y="-2180"/>
                          <a:pt x="182020" y="517"/>
                        </a:cubicBezTo>
                        <a:cubicBezTo>
                          <a:pt x="173930" y="1865"/>
                          <a:pt x="167189" y="8606"/>
                          <a:pt x="163144" y="16696"/>
                        </a:cubicBezTo>
                        <a:lnTo>
                          <a:pt x="105167" y="186581"/>
                        </a:lnTo>
                        <a:lnTo>
                          <a:pt x="0" y="186581"/>
                        </a:lnTo>
                        <a:lnTo>
                          <a:pt x="0" y="240513"/>
                        </a:lnTo>
                        <a:lnTo>
                          <a:pt x="122695" y="240513"/>
                        </a:lnTo>
                        <a:cubicBezTo>
                          <a:pt x="133481" y="239165"/>
                          <a:pt x="142919" y="231075"/>
                          <a:pt x="145616" y="220289"/>
                        </a:cubicBezTo>
                        <a:lnTo>
                          <a:pt x="179323" y="117818"/>
                        </a:lnTo>
                        <a:lnTo>
                          <a:pt x="233255" y="407702"/>
                        </a:lnTo>
                        <a:cubicBezTo>
                          <a:pt x="234604" y="418488"/>
                          <a:pt x="244042" y="426578"/>
                          <a:pt x="254828" y="426578"/>
                        </a:cubicBezTo>
                        <a:lnTo>
                          <a:pt x="257524" y="426578"/>
                        </a:lnTo>
                        <a:cubicBezTo>
                          <a:pt x="266963" y="426578"/>
                          <a:pt x="276401" y="421185"/>
                          <a:pt x="280446" y="411747"/>
                        </a:cubicBezTo>
                        <a:lnTo>
                          <a:pt x="366736" y="185233"/>
                        </a:lnTo>
                        <a:lnTo>
                          <a:pt x="401792" y="306580"/>
                        </a:lnTo>
                        <a:cubicBezTo>
                          <a:pt x="405837" y="318714"/>
                          <a:pt x="417972" y="326804"/>
                          <a:pt x="431455" y="322759"/>
                        </a:cubicBezTo>
                        <a:cubicBezTo>
                          <a:pt x="435500" y="321411"/>
                          <a:pt x="439544" y="318714"/>
                          <a:pt x="442241" y="316018"/>
                        </a:cubicBezTo>
                        <a:lnTo>
                          <a:pt x="515049" y="240513"/>
                        </a:lnTo>
                        <a:lnTo>
                          <a:pt x="581116" y="240513"/>
                        </a:lnTo>
                        <a:lnTo>
                          <a:pt x="581116" y="18658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</p:grpSp>
          </p:grpSp>
        </p:grpSp>
        <p:grpSp>
          <p:nvGrpSpPr>
            <p:cNvPr id="812" name="Google Shape;812;p135"/>
            <p:cNvGrpSpPr/>
            <p:nvPr/>
          </p:nvGrpSpPr>
          <p:grpSpPr>
            <a:xfrm>
              <a:off x="3260007" y="2784238"/>
              <a:ext cx="1910100" cy="2778476"/>
              <a:chOff x="3260007" y="3206062"/>
              <a:chExt cx="1910100" cy="2778476"/>
            </a:xfrm>
          </p:grpSpPr>
          <p:sp>
            <p:nvSpPr>
              <p:cNvPr id="813" name="Google Shape;813;p135"/>
              <p:cNvSpPr/>
              <p:nvPr/>
            </p:nvSpPr>
            <p:spPr>
              <a:xfrm>
                <a:off x="3417071" y="5276538"/>
                <a:ext cx="15906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7A8"/>
                  </a:buClr>
                  <a:buSzPts val="2000"/>
                  <a:buFont typeface="Asap Condensed SemiBold"/>
                  <a:buNone/>
                </a:pPr>
                <a:r>
                  <a:rPr b="1" i="0" lang="en-US" sz="2000" u="none" cap="none" strike="noStrike">
                    <a:solidFill>
                      <a:srgbClr val="0077A8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rPr>
                  <a:t>Bridges to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7A8"/>
                  </a:buClr>
                  <a:buSzPts val="2000"/>
                  <a:buFont typeface="Asap Condensed SemiBold"/>
                  <a:buNone/>
                </a:pPr>
                <a:r>
                  <a:rPr b="1" i="0" lang="en-US" sz="2000" u="none" cap="none" strike="noStrike">
                    <a:solidFill>
                      <a:srgbClr val="0077A8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rPr>
                  <a:t>Postsecondary</a:t>
                </a:r>
                <a:endParaRPr/>
              </a:p>
            </p:txBody>
          </p:sp>
          <p:grpSp>
            <p:nvGrpSpPr>
              <p:cNvPr id="814" name="Google Shape;814;p135"/>
              <p:cNvGrpSpPr/>
              <p:nvPr/>
            </p:nvGrpSpPr>
            <p:grpSpPr>
              <a:xfrm>
                <a:off x="3260007" y="3206062"/>
                <a:ext cx="1910100" cy="1910100"/>
                <a:chOff x="3260007" y="3206062"/>
                <a:chExt cx="1910100" cy="1910100"/>
              </a:xfrm>
            </p:grpSpPr>
            <p:sp>
              <p:nvSpPr>
                <p:cNvPr id="815" name="Google Shape;815;p135"/>
                <p:cNvSpPr/>
                <p:nvPr/>
              </p:nvSpPr>
              <p:spPr>
                <a:xfrm>
                  <a:off x="3260007" y="3206062"/>
                  <a:ext cx="1910100" cy="1910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sap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sap Condensed SemiBold"/>
                    <a:ea typeface="Asap Condensed SemiBold"/>
                    <a:cs typeface="Asap Condensed SemiBold"/>
                    <a:sym typeface="Asap Condensed SemiBold"/>
                  </a:endParaRPr>
                </a:p>
              </p:txBody>
            </p:sp>
            <p:grpSp>
              <p:nvGrpSpPr>
                <p:cNvPr id="816" name="Google Shape;816;p135"/>
                <p:cNvGrpSpPr/>
                <p:nvPr/>
              </p:nvGrpSpPr>
              <p:grpSpPr>
                <a:xfrm>
                  <a:off x="3605412" y="3505246"/>
                  <a:ext cx="1220035" cy="1206578"/>
                  <a:chOff x="3605412" y="3505246"/>
                  <a:chExt cx="1220035" cy="1206578"/>
                </a:xfrm>
              </p:grpSpPr>
              <p:sp>
                <p:nvSpPr>
                  <p:cNvPr id="817" name="Google Shape;817;p135"/>
                  <p:cNvSpPr/>
                  <p:nvPr/>
                </p:nvSpPr>
                <p:spPr>
                  <a:xfrm>
                    <a:off x="4157819" y="3505246"/>
                    <a:ext cx="119542" cy="120291"/>
                  </a:xfrm>
                  <a:custGeom>
                    <a:rect b="b" l="l" r="r" t="t"/>
                    <a:pathLst>
                      <a:path extrusionOk="0" h="120291" w="119542">
                        <a:moveTo>
                          <a:pt x="81997" y="116154"/>
                        </a:moveTo>
                        <a:cubicBezTo>
                          <a:pt x="112601" y="103961"/>
                          <a:pt x="127477" y="68967"/>
                          <a:pt x="115284" y="37996"/>
                        </a:cubicBezTo>
                        <a:cubicBezTo>
                          <a:pt x="102969" y="7148"/>
                          <a:pt x="68097" y="-7972"/>
                          <a:pt x="37492" y="4221"/>
                        </a:cubicBezTo>
                        <a:cubicBezTo>
                          <a:pt x="6887" y="16414"/>
                          <a:pt x="-7988" y="51165"/>
                          <a:pt x="4327" y="82135"/>
                        </a:cubicBezTo>
                        <a:cubicBezTo>
                          <a:pt x="16642" y="112983"/>
                          <a:pt x="51392" y="128225"/>
                          <a:pt x="81997" y="11615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818" name="Google Shape;818;p135"/>
                  <p:cNvSpPr/>
                  <p:nvPr/>
                </p:nvSpPr>
                <p:spPr>
                  <a:xfrm>
                    <a:off x="3867074" y="3609620"/>
                    <a:ext cx="565587" cy="464872"/>
                  </a:xfrm>
                  <a:custGeom>
                    <a:rect b="b" l="l" r="r" t="t"/>
                    <a:pathLst>
                      <a:path extrusionOk="0" h="464872" w="565587">
                        <a:moveTo>
                          <a:pt x="455167" y="146756"/>
                        </a:moveTo>
                        <a:cubicBezTo>
                          <a:pt x="459800" y="149438"/>
                          <a:pt x="464921" y="150658"/>
                          <a:pt x="470042" y="150658"/>
                        </a:cubicBezTo>
                        <a:cubicBezTo>
                          <a:pt x="479431" y="150658"/>
                          <a:pt x="488697" y="146268"/>
                          <a:pt x="494550" y="138099"/>
                        </a:cubicBezTo>
                        <a:lnTo>
                          <a:pt x="559783" y="48114"/>
                        </a:lnTo>
                        <a:cubicBezTo>
                          <a:pt x="569659" y="34580"/>
                          <a:pt x="566611" y="15559"/>
                          <a:pt x="553077" y="5804"/>
                        </a:cubicBezTo>
                        <a:cubicBezTo>
                          <a:pt x="539421" y="-4072"/>
                          <a:pt x="520521" y="-1024"/>
                          <a:pt x="510767" y="12510"/>
                        </a:cubicBezTo>
                        <a:lnTo>
                          <a:pt x="461385" y="80670"/>
                        </a:lnTo>
                        <a:cubicBezTo>
                          <a:pt x="461385" y="80670"/>
                          <a:pt x="385422" y="38238"/>
                          <a:pt x="385178" y="37994"/>
                        </a:cubicBezTo>
                        <a:cubicBezTo>
                          <a:pt x="359207" y="26532"/>
                          <a:pt x="329456" y="25923"/>
                          <a:pt x="318604" y="26289"/>
                        </a:cubicBezTo>
                        <a:lnTo>
                          <a:pt x="185091" y="26289"/>
                        </a:lnTo>
                        <a:cubicBezTo>
                          <a:pt x="175824" y="26289"/>
                          <a:pt x="167167" y="30434"/>
                          <a:pt x="161436" y="37628"/>
                        </a:cubicBezTo>
                        <a:lnTo>
                          <a:pt x="91448" y="125418"/>
                        </a:lnTo>
                        <a:cubicBezTo>
                          <a:pt x="80962" y="138465"/>
                          <a:pt x="83157" y="157486"/>
                          <a:pt x="96203" y="167972"/>
                        </a:cubicBezTo>
                        <a:cubicBezTo>
                          <a:pt x="101812" y="172361"/>
                          <a:pt x="108396" y="174556"/>
                          <a:pt x="115102" y="174556"/>
                        </a:cubicBezTo>
                        <a:cubicBezTo>
                          <a:pt x="124003" y="174556"/>
                          <a:pt x="132782" y="170654"/>
                          <a:pt x="138757" y="163217"/>
                        </a:cubicBezTo>
                        <a:lnTo>
                          <a:pt x="199722" y="86766"/>
                        </a:lnTo>
                        <a:lnTo>
                          <a:pt x="249958" y="86766"/>
                        </a:lnTo>
                        <a:cubicBezTo>
                          <a:pt x="213135" y="139684"/>
                          <a:pt x="162411" y="213696"/>
                          <a:pt x="162533" y="218695"/>
                        </a:cubicBezTo>
                        <a:lnTo>
                          <a:pt x="162533" y="218695"/>
                        </a:lnTo>
                        <a:cubicBezTo>
                          <a:pt x="156681" y="228937"/>
                          <a:pt x="154974" y="241252"/>
                          <a:pt x="159973" y="252957"/>
                        </a:cubicBezTo>
                        <a:lnTo>
                          <a:pt x="192406" y="328798"/>
                        </a:lnTo>
                        <a:lnTo>
                          <a:pt x="38774" y="328798"/>
                        </a:lnTo>
                        <a:cubicBezTo>
                          <a:pt x="17436" y="328798"/>
                          <a:pt x="0" y="346112"/>
                          <a:pt x="0" y="367572"/>
                        </a:cubicBezTo>
                        <a:cubicBezTo>
                          <a:pt x="0" y="388910"/>
                          <a:pt x="17314" y="406346"/>
                          <a:pt x="38774" y="406346"/>
                        </a:cubicBezTo>
                        <a:lnTo>
                          <a:pt x="251177" y="406346"/>
                        </a:lnTo>
                        <a:cubicBezTo>
                          <a:pt x="264223" y="406346"/>
                          <a:pt x="276295" y="399884"/>
                          <a:pt x="283488" y="389032"/>
                        </a:cubicBezTo>
                        <a:cubicBezTo>
                          <a:pt x="290682" y="378180"/>
                          <a:pt x="291902" y="364402"/>
                          <a:pt x="286781" y="352453"/>
                        </a:cubicBezTo>
                        <a:lnTo>
                          <a:pt x="259346" y="288439"/>
                        </a:lnTo>
                        <a:lnTo>
                          <a:pt x="379814" y="288439"/>
                        </a:lnTo>
                        <a:lnTo>
                          <a:pt x="451509" y="442437"/>
                        </a:lnTo>
                        <a:cubicBezTo>
                          <a:pt x="458093" y="456581"/>
                          <a:pt x="472115" y="464873"/>
                          <a:pt x="486625" y="464873"/>
                        </a:cubicBezTo>
                        <a:cubicBezTo>
                          <a:pt x="491990" y="464873"/>
                          <a:pt x="497598" y="463653"/>
                          <a:pt x="502963" y="461215"/>
                        </a:cubicBezTo>
                        <a:cubicBezTo>
                          <a:pt x="522350" y="452192"/>
                          <a:pt x="530763" y="429147"/>
                          <a:pt x="521741" y="409760"/>
                        </a:cubicBezTo>
                        <a:lnTo>
                          <a:pt x="439681" y="233327"/>
                        </a:lnTo>
                        <a:cubicBezTo>
                          <a:pt x="433219" y="219670"/>
                          <a:pt x="419563" y="211013"/>
                          <a:pt x="404565" y="211013"/>
                        </a:cubicBezTo>
                        <a:lnTo>
                          <a:pt x="329334" y="211013"/>
                        </a:lnTo>
                        <a:lnTo>
                          <a:pt x="397250" y="114200"/>
                        </a:lnTo>
                        <a:lnTo>
                          <a:pt x="455167" y="14675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819" name="Google Shape;819;p135"/>
                  <p:cNvSpPr/>
                  <p:nvPr/>
                </p:nvSpPr>
                <p:spPr>
                  <a:xfrm>
                    <a:off x="3605412" y="4134849"/>
                    <a:ext cx="482478" cy="576975"/>
                  </a:xfrm>
                  <a:custGeom>
                    <a:rect b="b" l="l" r="r" t="t"/>
                    <a:pathLst>
                      <a:path extrusionOk="0" h="576975" w="482478">
                        <a:moveTo>
                          <a:pt x="387861" y="0"/>
                        </a:moveTo>
                        <a:lnTo>
                          <a:pt x="0" y="0"/>
                        </a:lnTo>
                        <a:lnTo>
                          <a:pt x="0" y="576975"/>
                        </a:lnTo>
                        <a:lnTo>
                          <a:pt x="171068" y="576975"/>
                        </a:lnTo>
                        <a:cubicBezTo>
                          <a:pt x="171068" y="394445"/>
                          <a:pt x="306655" y="243861"/>
                          <a:pt x="482479" y="219719"/>
                        </a:cubicBezTo>
                        <a:lnTo>
                          <a:pt x="38786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  <p:sp>
                <p:nvSpPr>
                  <p:cNvPr id="820" name="Google Shape;820;p135"/>
                  <p:cNvSpPr/>
                  <p:nvPr/>
                </p:nvSpPr>
                <p:spPr>
                  <a:xfrm>
                    <a:off x="4248229" y="4134849"/>
                    <a:ext cx="577218" cy="576975"/>
                  </a:xfrm>
                  <a:custGeom>
                    <a:rect b="b" l="l" r="r" t="t"/>
                    <a:pathLst>
                      <a:path extrusionOk="0" h="576975" w="577218">
                        <a:moveTo>
                          <a:pt x="0" y="0"/>
                        </a:moveTo>
                        <a:lnTo>
                          <a:pt x="87668" y="218621"/>
                        </a:lnTo>
                        <a:cubicBezTo>
                          <a:pt x="266906" y="239837"/>
                          <a:pt x="406150" y="392007"/>
                          <a:pt x="406150" y="576975"/>
                        </a:cubicBezTo>
                        <a:lnTo>
                          <a:pt x="577219" y="576975"/>
                        </a:lnTo>
                        <a:lnTo>
                          <a:pt x="57721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sap Condensed SemiBold"/>
                      <a:ea typeface="Asap Condensed SemiBold"/>
                      <a:cs typeface="Asap Condensed SemiBold"/>
                      <a:sym typeface="Asap Condensed SemiBold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6"/>
          <p:cNvSpPr txBox="1"/>
          <p:nvPr>
            <p:ph idx="12" type="sldNum"/>
          </p:nvPr>
        </p:nvSpPr>
        <p:spPr>
          <a:xfrm>
            <a:off x="211324" y="4797535"/>
            <a:ext cx="360300" cy="35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7" name="Google Shape;827;p136"/>
          <p:cNvSpPr txBox="1"/>
          <p:nvPr>
            <p:ph idx="1" type="body"/>
          </p:nvPr>
        </p:nvSpPr>
        <p:spPr>
          <a:xfrm>
            <a:off x="471675" y="3207303"/>
            <a:ext cx="5472000" cy="20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sap"/>
              <a:buChar char="-"/>
            </a:pPr>
            <a:r>
              <a:rPr lang="en-US"/>
              <a:t>Education</a:t>
            </a:r>
            <a:endParaRPr/>
          </a:p>
          <a:p>
            <a:pPr indent="-330200" lvl="0" marL="457200" rtl="0" algn="l">
              <a:spcBef>
                <a:spcPts val="1100"/>
              </a:spcBef>
              <a:spcAft>
                <a:spcPts val="0"/>
              </a:spcAft>
              <a:buSzPts val="1800"/>
              <a:buFont typeface="Asap"/>
              <a:buChar char="-"/>
            </a:pPr>
            <a:r>
              <a:rPr lang="en-US">
                <a:latin typeface="Asap"/>
                <a:ea typeface="Asap"/>
                <a:cs typeface="Asap"/>
                <a:sym typeface="Asap"/>
              </a:rPr>
              <a:t>Health Sciences</a:t>
            </a:r>
            <a:endParaRPr>
              <a:latin typeface="Asap"/>
              <a:ea typeface="Asap"/>
              <a:cs typeface="Asap"/>
              <a:sym typeface="Asap"/>
            </a:endParaRPr>
          </a:p>
          <a:p>
            <a:pPr indent="-330200" lvl="0" marL="457200" rtl="0" algn="l">
              <a:spcBef>
                <a:spcPts val="1100"/>
              </a:spcBef>
              <a:spcAft>
                <a:spcPts val="0"/>
              </a:spcAft>
              <a:buSzPts val="1800"/>
              <a:buFont typeface="Asap"/>
              <a:buChar char="-"/>
            </a:pPr>
            <a:r>
              <a:rPr lang="en-US">
                <a:latin typeface="Asap"/>
                <a:ea typeface="Asap"/>
                <a:cs typeface="Asap"/>
                <a:sym typeface="Asap"/>
              </a:rPr>
              <a:t>Information Technology</a:t>
            </a:r>
            <a:endParaRPr>
              <a:latin typeface="Asap"/>
              <a:ea typeface="Asap"/>
              <a:cs typeface="Asap"/>
              <a:sym typeface="Asap"/>
            </a:endParaRPr>
          </a:p>
          <a:p>
            <a:pPr indent="-330200" lvl="0" marL="457200" rtl="0" algn="l">
              <a:spcBef>
                <a:spcPts val="1100"/>
              </a:spcBef>
              <a:spcAft>
                <a:spcPts val="1100"/>
              </a:spcAft>
              <a:buSzPts val="1800"/>
              <a:buFont typeface="Asap"/>
              <a:buChar char="-"/>
            </a:pPr>
            <a:r>
              <a:rPr lang="en-US">
                <a:latin typeface="Asap"/>
                <a:ea typeface="Asap"/>
                <a:cs typeface="Asap"/>
                <a:sym typeface="Asap"/>
              </a:rPr>
              <a:t>Manufacturing and Engineering</a:t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28" name="Google Shape;828;p136"/>
          <p:cNvSpPr txBox="1"/>
          <p:nvPr>
            <p:ph idx="2" type="body"/>
          </p:nvPr>
        </p:nvSpPr>
        <p:spPr>
          <a:xfrm>
            <a:off x="6324598" y="3207303"/>
            <a:ext cx="5638800" cy="2076900"/>
          </a:xfrm>
          <a:prstGeom prst="rect">
            <a:avLst/>
          </a:prstGeom>
          <a:noFill/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Asap"/>
              <a:buChar char="-"/>
            </a:pPr>
            <a:r>
              <a:rPr lang="en-US"/>
              <a:t>Agriculture, Food and Natural Resources</a:t>
            </a:r>
            <a:endParaRPr/>
          </a:p>
          <a:p>
            <a:pPr indent="-330200" lvl="0" marL="457200" rtl="0" algn="l">
              <a:spcBef>
                <a:spcPts val="1100"/>
              </a:spcBef>
              <a:spcAft>
                <a:spcPts val="0"/>
              </a:spcAft>
              <a:buSzPts val="1800"/>
              <a:buFont typeface="Asap"/>
              <a:buChar char="-"/>
            </a:pPr>
            <a:r>
              <a:rPr lang="en-US"/>
              <a:t>Architecture, Construction and Energy</a:t>
            </a:r>
            <a:endParaRPr sz="2700"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  <a:p>
            <a:pPr indent="-330200" lvl="0" marL="457200" rtl="0" algn="l">
              <a:spcBef>
                <a:spcPts val="1100"/>
              </a:spcBef>
              <a:spcAft>
                <a:spcPts val="0"/>
              </a:spcAft>
              <a:buSzPts val="1800"/>
              <a:buFont typeface="Asap"/>
              <a:buChar char="-"/>
            </a:pPr>
            <a:r>
              <a:rPr lang="en-US"/>
              <a:t>Arts and Communications</a:t>
            </a:r>
            <a:endParaRPr/>
          </a:p>
          <a:p>
            <a:pPr indent="-330200" lvl="0" marL="457200" rtl="0" algn="l">
              <a:spcBef>
                <a:spcPts val="1100"/>
              </a:spcBef>
              <a:spcAft>
                <a:spcPts val="1100"/>
              </a:spcAft>
              <a:buSzPts val="1800"/>
              <a:buFont typeface="Asap"/>
              <a:buChar char="-"/>
            </a:pPr>
            <a:r>
              <a:rPr lang="en-US"/>
              <a:t>Finance and Business Services</a:t>
            </a:r>
            <a:endParaRPr sz="2700"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</p:txBody>
      </p:sp>
      <p:sp>
        <p:nvSpPr>
          <p:cNvPr id="829" name="Google Shape;829;p136"/>
          <p:cNvSpPr txBox="1"/>
          <p:nvPr>
            <p:ph idx="3" type="body"/>
          </p:nvPr>
        </p:nvSpPr>
        <p:spPr>
          <a:xfrm>
            <a:off x="457200" y="2217233"/>
            <a:ext cx="10495200" cy="90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/>
              <a:t>Model Programs of Study Guides</a:t>
            </a:r>
            <a:endParaRPr sz="4000"/>
          </a:p>
        </p:txBody>
      </p:sp>
      <p:sp>
        <p:nvSpPr>
          <p:cNvPr id="830" name="Google Shape;830;p136"/>
          <p:cNvSpPr txBox="1"/>
          <p:nvPr/>
        </p:nvSpPr>
        <p:spPr>
          <a:xfrm>
            <a:off x="521375" y="5148800"/>
            <a:ext cx="39303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edsystemsniu.org/guides</a:t>
            </a:r>
            <a:endParaRPr sz="1500"/>
          </a:p>
        </p:txBody>
      </p:sp>
      <p:pic>
        <p:nvPicPr>
          <p:cNvPr id="831" name="Google Shape;831;p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032" y="388425"/>
            <a:ext cx="1434162" cy="18288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2" name="Google Shape;832;p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0464" y="388425"/>
            <a:ext cx="1408177" cy="18288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3" name="Google Shape;833;p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6911" y="388425"/>
            <a:ext cx="1408177" cy="18288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4" name="Google Shape;834;p1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3357" y="388425"/>
            <a:ext cx="1408177" cy="18288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5" name="Google Shape;835;p1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9804" y="388425"/>
            <a:ext cx="1408177" cy="1828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6" name="Google Shape;836;p1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6251" y="388425"/>
            <a:ext cx="1408177" cy="1828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7" name="Google Shape;837;p1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32697" y="388425"/>
            <a:ext cx="1408177" cy="1828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8" name="Google Shape;838;p1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619143" y="388425"/>
            <a:ext cx="1411224" cy="1828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37"/>
          <p:cNvSpPr txBox="1"/>
          <p:nvPr>
            <p:ph idx="1" type="body"/>
          </p:nvPr>
        </p:nvSpPr>
        <p:spPr>
          <a:xfrm>
            <a:off x="584229" y="1690687"/>
            <a:ext cx="110229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20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20"/>
              <a:buNone/>
            </a:pPr>
            <a:r>
              <a:rPr lang="en-US" sz="2220"/>
              <a:t>Intended audiences: </a:t>
            </a:r>
            <a:endParaRPr>
              <a:latin typeface="Asap"/>
              <a:ea typeface="Asap"/>
              <a:cs typeface="Asap"/>
              <a:sym typeface="Asap"/>
            </a:endParaRPr>
          </a:p>
          <a:p>
            <a:pPr indent="-369570" lvl="0" marL="4572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High school faculty working in pathways</a:t>
            </a:r>
            <a:endParaRPr sz="222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Community College faculty and staff (e.g. academic deans &amp; department heads, early college liaisons, etc.)</a:t>
            </a:r>
            <a:endParaRPr sz="2220"/>
          </a:p>
          <a:p>
            <a:pPr indent="-3695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Education for Employment System Directors</a:t>
            </a:r>
            <a:endParaRPr sz="2220"/>
          </a:p>
        </p:txBody>
      </p:sp>
      <p:sp>
        <p:nvSpPr>
          <p:cNvPr id="844" name="Google Shape;844;p137"/>
          <p:cNvSpPr txBox="1"/>
          <p:nvPr>
            <p:ph idx="4294967295" type="body"/>
          </p:nvPr>
        </p:nvSpPr>
        <p:spPr>
          <a:xfrm>
            <a:off x="620475" y="614350"/>
            <a:ext cx="11421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 sz="4100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Statewide Model Programs of Study</a:t>
            </a:r>
            <a:endParaRPr sz="4100">
              <a:solidFill>
                <a:schemeClr val="dk2"/>
              </a:solidFill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</p:txBody>
      </p:sp>
      <p:sp>
        <p:nvSpPr>
          <p:cNvPr id="845" name="Google Shape;845;p137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38"/>
          <p:cNvSpPr txBox="1"/>
          <p:nvPr>
            <p:ph idx="1" type="body"/>
          </p:nvPr>
        </p:nvSpPr>
        <p:spPr>
          <a:xfrm>
            <a:off x="4359450" y="1472975"/>
            <a:ext cx="7476300" cy="46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>
                <a:latin typeface="Asap"/>
                <a:ea typeface="Asap"/>
                <a:cs typeface="Asap"/>
                <a:sym typeface="Asap"/>
              </a:rPr>
              <a:t>Using Department of Labor data and the MIT Living Wage Calculator for the State of Illinois as a reference, High Priority Occupation defined 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>
                <a:latin typeface="Asap"/>
                <a:ea typeface="Asap"/>
                <a:cs typeface="Asap"/>
                <a:sym typeface="Asap"/>
              </a:rPr>
              <a:t>Occupations with a positive growth outlook and 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>
                <a:latin typeface="Asap"/>
                <a:ea typeface="Asap"/>
                <a:cs typeface="Asap"/>
                <a:sym typeface="Asap"/>
              </a:rPr>
              <a:t>Occupations whose salaries are near or greater than the “Living Wage” of 1 Adult + 1 Child in</a:t>
            </a:r>
            <a:r>
              <a:rPr lang="en-US" sz="2100"/>
              <a:t> Illinois.</a:t>
            </a:r>
            <a:endParaRPr sz="2100">
              <a:latin typeface="Asap"/>
              <a:ea typeface="Asap"/>
              <a:cs typeface="Asap"/>
              <a:sym typeface="Asap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 “promising credential” is a degree or college certification that immediately prepares an individual for </a:t>
            </a:r>
            <a:r>
              <a:rPr lang="en-US" sz="2100">
                <a:solidFill>
                  <a:schemeClr val="accent1"/>
                </a:solidFill>
              </a:rPr>
              <a:t>entry into a high-priority occupation</a:t>
            </a:r>
            <a:r>
              <a:rPr lang="en-US" sz="2100"/>
              <a:t>, with a focus on credentials available in </a:t>
            </a:r>
            <a:r>
              <a:rPr lang="en-US" sz="2100">
                <a:solidFill>
                  <a:schemeClr val="accent1"/>
                </a:solidFill>
              </a:rPr>
              <a:t>typical Illinois Community College</a:t>
            </a:r>
            <a:r>
              <a:rPr lang="en-US" sz="2100"/>
              <a:t>. 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Credential may also be is a </a:t>
            </a:r>
            <a:r>
              <a:rPr lang="en-US" sz="2100">
                <a:solidFill>
                  <a:schemeClr val="accent1"/>
                </a:solidFill>
              </a:rPr>
              <a:t>clear precursor to or stackable credential</a:t>
            </a:r>
            <a:r>
              <a:rPr lang="en-US" sz="2100"/>
              <a:t> for a high-priority occupation</a:t>
            </a:r>
            <a:endParaRPr i="1" sz="2100"/>
          </a:p>
        </p:txBody>
      </p:sp>
      <p:sp>
        <p:nvSpPr>
          <p:cNvPr id="851" name="Google Shape;851;p138"/>
          <p:cNvSpPr txBox="1"/>
          <p:nvPr>
            <p:ph idx="2" type="body"/>
          </p:nvPr>
        </p:nvSpPr>
        <p:spPr>
          <a:xfrm>
            <a:off x="4360000" y="533400"/>
            <a:ext cx="7476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High Priority Occupations &amp; Promising Credentials</a:t>
            </a:r>
            <a:endParaRPr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</p:txBody>
      </p:sp>
      <p:pic>
        <p:nvPicPr>
          <p:cNvPr id="852" name="Google Shape;852;p138"/>
          <p:cNvPicPr preferRelativeResize="0"/>
          <p:nvPr/>
        </p:nvPicPr>
        <p:blipFill rotWithShape="1">
          <a:blip r:embed="rId3">
            <a:alphaModFix/>
          </a:blip>
          <a:srcRect b="0" l="27248" r="34225" t="0"/>
          <a:stretch/>
        </p:blipFill>
        <p:spPr>
          <a:xfrm>
            <a:off x="0" y="0"/>
            <a:ext cx="395935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39"/>
          <p:cNvSpPr txBox="1"/>
          <p:nvPr>
            <p:ph type="title"/>
          </p:nvPr>
        </p:nvSpPr>
        <p:spPr>
          <a:xfrm>
            <a:off x="4037275" y="2894100"/>
            <a:ext cx="67431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9090"/>
              <a:buFont typeface="Arial"/>
              <a:buNone/>
            </a:pPr>
            <a:r>
              <a:rPr lang="en-US"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Review of the</a:t>
            </a:r>
            <a:r>
              <a:rPr lang="en-US"/>
              <a:t> Information Technology Guide</a:t>
            </a:r>
            <a:endParaRPr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</p:txBody>
      </p:sp>
      <p:sp>
        <p:nvSpPr>
          <p:cNvPr id="858" name="Google Shape;858;p139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baseline="-25000" lang="en-US" sz="900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rPr>
              <a:t>‹#›</a:t>
            </a:fld>
            <a:endParaRPr b="0" baseline="-25000" sz="900">
              <a:solidFill>
                <a:schemeClr val="lt2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859" name="Google Shape;859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300" y="1425375"/>
            <a:ext cx="3097401" cy="40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931" y="0"/>
            <a:ext cx="1060014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Google Shape;869;p141"/>
          <p:cNvPicPr preferRelativeResize="0"/>
          <p:nvPr/>
        </p:nvPicPr>
        <p:blipFill rotWithShape="1">
          <a:blip r:embed="rId3">
            <a:alphaModFix/>
          </a:blip>
          <a:srcRect b="20" l="0" r="0" t="-20"/>
          <a:stretch/>
        </p:blipFill>
        <p:spPr>
          <a:xfrm>
            <a:off x="896000" y="133325"/>
            <a:ext cx="10400000" cy="6591351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141"/>
          <p:cNvSpPr/>
          <p:nvPr/>
        </p:nvSpPr>
        <p:spPr>
          <a:xfrm>
            <a:off x="10295975" y="4848200"/>
            <a:ext cx="725100" cy="309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Google Shape;876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75" y="1355550"/>
            <a:ext cx="5237100" cy="3273188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142"/>
          <p:cNvSpPr txBox="1"/>
          <p:nvPr>
            <p:ph type="title"/>
          </p:nvPr>
        </p:nvSpPr>
        <p:spPr>
          <a:xfrm>
            <a:off x="584200" y="381000"/>
            <a:ext cx="11022900" cy="77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Information Security Analysts in IL</a:t>
            </a:r>
            <a:r>
              <a:rPr lang="en-US"/>
              <a:t> - Deep Dive</a:t>
            </a:r>
            <a:endParaRPr/>
          </a:p>
        </p:txBody>
      </p:sp>
      <p:sp>
        <p:nvSpPr>
          <p:cNvPr id="878" name="Google Shape;878;p142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9" name="Google Shape;879;p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650" y="1355550"/>
            <a:ext cx="4314825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142"/>
          <p:cNvSpPr txBox="1"/>
          <p:nvPr/>
        </p:nvSpPr>
        <p:spPr>
          <a:xfrm>
            <a:off x="762075" y="5157600"/>
            <a:ext cx="52371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  <a:t>People starting in this career usually have:</a:t>
            </a:r>
            <a:endParaRPr sz="1200">
              <a:solidFill>
                <a:schemeClr val="dk1"/>
              </a:solidFill>
              <a:highlight>
                <a:srgbClr val="F9F9F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Verdana"/>
              <a:buNone/>
            </a:pPr>
            <a:r>
              <a:rPr lang="en-US" sz="1050">
                <a:solidFill>
                  <a:schemeClr val="dk1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1050">
                <a:solidFill>
                  <a:schemeClr val="dk1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  <a:t>Bachelor's degree</a:t>
            </a:r>
            <a:endParaRPr b="1" sz="1050">
              <a:solidFill>
                <a:schemeClr val="dk1"/>
              </a:solidFill>
              <a:highlight>
                <a:srgbClr val="F9F9F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Verdana"/>
              <a:buNone/>
            </a:pPr>
            <a:r>
              <a:rPr lang="en-US" sz="1050">
                <a:solidFill>
                  <a:schemeClr val="dk1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1050">
                <a:solidFill>
                  <a:schemeClr val="dk1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  <a:t>No work experience</a:t>
            </a:r>
            <a:endParaRPr b="1" sz="1050">
              <a:solidFill>
                <a:schemeClr val="dk1"/>
              </a:solidFill>
              <a:highlight>
                <a:srgbClr val="F9F9F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Verdana"/>
              <a:buNone/>
            </a:pPr>
            <a:r>
              <a:rPr lang="en-US" sz="1050">
                <a:solidFill>
                  <a:schemeClr val="dk1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1050">
                <a:solidFill>
                  <a:schemeClr val="dk1"/>
                </a:solidFill>
                <a:highlight>
                  <a:srgbClr val="F9F9F9"/>
                </a:highlight>
                <a:latin typeface="Verdana"/>
                <a:ea typeface="Verdana"/>
                <a:cs typeface="Verdana"/>
                <a:sym typeface="Verdana"/>
              </a:rPr>
              <a:t>No on-the-job training</a:t>
            </a:r>
            <a:endParaRPr b="1" sz="1050">
              <a:solidFill>
                <a:schemeClr val="dk1"/>
              </a:solidFill>
              <a:highlight>
                <a:srgbClr val="F9F9F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81" name="Google Shape;881;p142"/>
          <p:cNvSpPr/>
          <p:nvPr/>
        </p:nvSpPr>
        <p:spPr>
          <a:xfrm>
            <a:off x="11117475" y="3696600"/>
            <a:ext cx="725100" cy="309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142"/>
          <p:cNvSpPr/>
          <p:nvPr/>
        </p:nvSpPr>
        <p:spPr>
          <a:xfrm>
            <a:off x="4363850" y="5581950"/>
            <a:ext cx="725100" cy="309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EdSystems">
      <a:dk1>
        <a:srgbClr val="000000"/>
      </a:dk1>
      <a:lt1>
        <a:srgbClr val="FFFFFF"/>
      </a:lt1>
      <a:dk2>
        <a:srgbClr val="004876"/>
      </a:dk2>
      <a:lt2>
        <a:srgbClr val="F2F2F2"/>
      </a:lt2>
      <a:accent1>
        <a:srgbClr val="0077A8"/>
      </a:accent1>
      <a:accent2>
        <a:srgbClr val="9FA6AB"/>
      </a:accent2>
      <a:accent3>
        <a:srgbClr val="30BEBC"/>
      </a:accent3>
      <a:accent4>
        <a:srgbClr val="004876"/>
      </a:accent4>
      <a:accent5>
        <a:srgbClr val="07826F"/>
      </a:accent5>
      <a:accent6>
        <a:srgbClr val="D8D8D8"/>
      </a:accent6>
      <a:hlink>
        <a:srgbClr val="0077A8"/>
      </a:hlink>
      <a:folHlink>
        <a:srgbClr val="0048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dSystems Master">
  <a:themeElements>
    <a:clrScheme name="EdSystems">
      <a:dk1>
        <a:srgbClr val="000000"/>
      </a:dk1>
      <a:lt1>
        <a:srgbClr val="FFFFFF"/>
      </a:lt1>
      <a:dk2>
        <a:srgbClr val="004876"/>
      </a:dk2>
      <a:lt2>
        <a:srgbClr val="F2F2F2"/>
      </a:lt2>
      <a:accent1>
        <a:srgbClr val="0077A8"/>
      </a:accent1>
      <a:accent2>
        <a:srgbClr val="9FA6AB"/>
      </a:accent2>
      <a:accent3>
        <a:srgbClr val="30BEBC"/>
      </a:accent3>
      <a:accent4>
        <a:srgbClr val="004876"/>
      </a:accent4>
      <a:accent5>
        <a:srgbClr val="07826F"/>
      </a:accent5>
      <a:accent6>
        <a:srgbClr val="D8D8D8"/>
      </a:accent6>
      <a:hlink>
        <a:srgbClr val="0077A8"/>
      </a:hlink>
      <a:folHlink>
        <a:srgbClr val="0048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EdSystems">
      <a:dk1>
        <a:srgbClr val="000000"/>
      </a:dk1>
      <a:lt1>
        <a:srgbClr val="FFFFFF"/>
      </a:lt1>
      <a:dk2>
        <a:srgbClr val="004876"/>
      </a:dk2>
      <a:lt2>
        <a:srgbClr val="F2F2F2"/>
      </a:lt2>
      <a:accent1>
        <a:srgbClr val="0077A8"/>
      </a:accent1>
      <a:accent2>
        <a:srgbClr val="9FA6AB"/>
      </a:accent2>
      <a:accent3>
        <a:srgbClr val="30BEBC"/>
      </a:accent3>
      <a:accent4>
        <a:srgbClr val="004876"/>
      </a:accent4>
      <a:accent5>
        <a:srgbClr val="07826F"/>
      </a:accent5>
      <a:accent6>
        <a:srgbClr val="D8D8D8"/>
      </a:accent6>
      <a:hlink>
        <a:srgbClr val="0077A8"/>
      </a:hlink>
      <a:folHlink>
        <a:srgbClr val="0048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